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5170" r:id="rId3"/>
    <p:sldMasterId id="2147484229" r:id="rId4"/>
    <p:sldMasterId id="2147483648" r:id="rId5"/>
  </p:sldMasterIdLst>
  <p:notesMasterIdLst>
    <p:notesMasterId r:id="rId43"/>
  </p:notesMasterIdLst>
  <p:sldIdLst>
    <p:sldId id="256" r:id="rId6"/>
    <p:sldId id="2076138214" r:id="rId7"/>
    <p:sldId id="2076138202" r:id="rId8"/>
    <p:sldId id="2145705575" r:id="rId9"/>
    <p:sldId id="2145705591" r:id="rId10"/>
    <p:sldId id="2145705590" r:id="rId11"/>
    <p:sldId id="2145705589" r:id="rId12"/>
    <p:sldId id="2145705588" r:id="rId13"/>
    <p:sldId id="2145705587" r:id="rId14"/>
    <p:sldId id="2145705586" r:id="rId15"/>
    <p:sldId id="2145705585" r:id="rId16"/>
    <p:sldId id="2145705584" r:id="rId17"/>
    <p:sldId id="2145705583" r:id="rId18"/>
    <p:sldId id="2145705582" r:id="rId19"/>
    <p:sldId id="2145705581" r:id="rId20"/>
    <p:sldId id="2145705580" r:id="rId21"/>
    <p:sldId id="2145705579" r:id="rId22"/>
    <p:sldId id="2145705578" r:id="rId23"/>
    <p:sldId id="2145705566" r:id="rId24"/>
    <p:sldId id="2145705565" r:id="rId25"/>
    <p:sldId id="2145705573" r:id="rId26"/>
    <p:sldId id="2145705576" r:id="rId27"/>
    <p:sldId id="2145705574" r:id="rId28"/>
    <p:sldId id="2076138205" r:id="rId29"/>
    <p:sldId id="2076138201" r:id="rId30"/>
    <p:sldId id="2076138212" r:id="rId31"/>
    <p:sldId id="261" r:id="rId32"/>
    <p:sldId id="2145705564" r:id="rId33"/>
    <p:sldId id="270" r:id="rId34"/>
    <p:sldId id="2145705577" r:id="rId35"/>
    <p:sldId id="269" r:id="rId36"/>
    <p:sldId id="268" r:id="rId37"/>
    <p:sldId id="258" r:id="rId38"/>
    <p:sldId id="266" r:id="rId39"/>
    <p:sldId id="2076138217" r:id="rId40"/>
    <p:sldId id="267" r:id="rId41"/>
    <p:sldId id="20761382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7C34B-BD33-417B-9DB9-34CDCF47654D}" v="121" dt="2022-07-17T01:07:10.043"/>
    <p1510:client id="{972BE317-E38F-4586-B7CA-387F8F449E07}" v="644" dt="2022-07-13T18:44:30.793"/>
    <p1510:client id="{CEF19451-1EC5-49A4-95F4-B3EACCB7EEFB}" v="963" dt="2022-07-17T11:52:49.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7" y="4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ey Taymanov" userId="S::ataymano@microsoft.com::48780eaf-f393-4557-ab31-b74f14da0626" providerId="AD" clId="Web-{198029DD-8E55-145B-F40F-4FCAB6FCB79A}"/>
    <pc:docChg chg="addSld delSld modSld addMainMaster modMainMaster">
      <pc:chgData name="Alexey Taymanov" userId="S::ataymano@microsoft.com::48780eaf-f393-4557-ab31-b74f14da0626" providerId="AD" clId="Web-{198029DD-8E55-145B-F40F-4FCAB6FCB79A}" dt="2022-06-28T12:56:09.326" v="7"/>
      <pc:docMkLst>
        <pc:docMk/>
      </pc:docMkLst>
      <pc:sldChg chg="del">
        <pc:chgData name="Alexey Taymanov" userId="S::ataymano@microsoft.com::48780eaf-f393-4557-ab31-b74f14da0626" providerId="AD" clId="Web-{198029DD-8E55-145B-F40F-4FCAB6FCB79A}" dt="2022-06-28T12:56:04.404" v="6"/>
        <pc:sldMkLst>
          <pc:docMk/>
          <pc:sldMk cId="1395753662" sldId="260"/>
        </pc:sldMkLst>
      </pc:sldChg>
      <pc:sldChg chg="del">
        <pc:chgData name="Alexey Taymanov" userId="S::ataymano@microsoft.com::48780eaf-f393-4557-ab31-b74f14da0626" providerId="AD" clId="Web-{198029DD-8E55-145B-F40F-4FCAB6FCB79A}" dt="2022-06-28T12:45:16.398" v="4"/>
        <pc:sldMkLst>
          <pc:docMk/>
          <pc:sldMk cId="3402816943" sldId="264"/>
        </pc:sldMkLst>
      </pc:sldChg>
      <pc:sldChg chg="add">
        <pc:chgData name="Alexey Taymanov" userId="S::ataymano@microsoft.com::48780eaf-f393-4557-ab31-b74f14da0626" providerId="AD" clId="Web-{198029DD-8E55-145B-F40F-4FCAB6FCB79A}" dt="2022-06-28T12:45:05.023" v="0"/>
        <pc:sldMkLst>
          <pc:docMk/>
          <pc:sldMk cId="1968416838" sldId="266"/>
        </pc:sldMkLst>
      </pc:sldChg>
      <pc:sldChg chg="add">
        <pc:chgData name="Alexey Taymanov" userId="S::ataymano@microsoft.com::48780eaf-f393-4557-ab31-b74f14da0626" providerId="AD" clId="Web-{198029DD-8E55-145B-F40F-4FCAB6FCB79A}" dt="2022-06-28T12:45:05.116" v="1"/>
        <pc:sldMkLst>
          <pc:docMk/>
          <pc:sldMk cId="2223064317" sldId="267"/>
        </pc:sldMkLst>
      </pc:sldChg>
      <pc:sldChg chg="add">
        <pc:chgData name="Alexey Taymanov" userId="S::ataymano@microsoft.com::48780eaf-f393-4557-ab31-b74f14da0626" providerId="AD" clId="Web-{198029DD-8E55-145B-F40F-4FCAB6FCB79A}" dt="2022-06-28T12:45:05.163" v="2"/>
        <pc:sldMkLst>
          <pc:docMk/>
          <pc:sldMk cId="1560065247" sldId="268"/>
        </pc:sldMkLst>
      </pc:sldChg>
      <pc:sldChg chg="add">
        <pc:chgData name="Alexey Taymanov" userId="S::ataymano@microsoft.com::48780eaf-f393-4557-ab31-b74f14da0626" providerId="AD" clId="Web-{198029DD-8E55-145B-F40F-4FCAB6FCB79A}" dt="2022-06-28T12:45:05.210" v="3"/>
        <pc:sldMkLst>
          <pc:docMk/>
          <pc:sldMk cId="780641879" sldId="269"/>
        </pc:sldMkLst>
      </pc:sldChg>
      <pc:sldChg chg="delSp add delAnim">
        <pc:chgData name="Alexey Taymanov" userId="S::ataymano@microsoft.com::48780eaf-f393-4557-ab31-b74f14da0626" providerId="AD" clId="Web-{198029DD-8E55-145B-F40F-4FCAB6FCB79A}" dt="2022-06-28T12:56:09.326" v="7"/>
        <pc:sldMkLst>
          <pc:docMk/>
          <pc:sldMk cId="895313533" sldId="270"/>
        </pc:sldMkLst>
        <pc:spChg chg="del">
          <ac:chgData name="Alexey Taymanov" userId="S::ataymano@microsoft.com::48780eaf-f393-4557-ab31-b74f14da0626" providerId="AD" clId="Web-{198029DD-8E55-145B-F40F-4FCAB6FCB79A}" dt="2022-06-28T12:56:09.326" v="7"/>
          <ac:spMkLst>
            <pc:docMk/>
            <pc:sldMk cId="895313533" sldId="270"/>
            <ac:spMk id="23" creationId="{FBC8ED84-972F-A0C9-21DA-7086EBC22F82}"/>
          </ac:spMkLst>
        </pc:spChg>
      </pc:sldChg>
      <pc:sldMasterChg chg="replId modSldLayout">
        <pc:chgData name="Alexey Taymanov" userId="S::ataymano@microsoft.com::48780eaf-f393-4557-ab31-b74f14da0626" providerId="AD" clId="Web-{198029DD-8E55-145B-F40F-4FCAB6FCB79A}" dt="2022-06-28T12:45:05.023" v="0"/>
        <pc:sldMasterMkLst>
          <pc:docMk/>
          <pc:sldMasterMk cId="203434077" sldId="2147483660"/>
        </pc:sldMasterMkLst>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67530816" sldId="2147483661"/>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913220635" sldId="2147483662"/>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96339923" sldId="2147483663"/>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423318747" sldId="2147483664"/>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674603208" sldId="2147483665"/>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583733140" sldId="2147483666"/>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539285286" sldId="2147483667"/>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132063409" sldId="2147483668"/>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2893858924" sldId="2147483669"/>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1157723819" sldId="2147483670"/>
          </pc:sldLayoutMkLst>
        </pc:sldLayoutChg>
        <pc:sldLayoutChg chg="replId">
          <pc:chgData name="Alexey Taymanov" userId="S::ataymano@microsoft.com::48780eaf-f393-4557-ab31-b74f14da0626" providerId="AD" clId="Web-{198029DD-8E55-145B-F40F-4FCAB6FCB79A}" dt="2022-06-28T12:45:05.023" v="0"/>
          <pc:sldLayoutMkLst>
            <pc:docMk/>
            <pc:sldMasterMk cId="203434077" sldId="2147483660"/>
            <pc:sldLayoutMk cId="346694762" sldId="2147483671"/>
          </pc:sldLayoutMkLst>
        </pc:sldLayoutChg>
      </pc:sldMasterChg>
      <pc:sldMasterChg chg="add replId addSldLayout modSldLayout">
        <pc:chgData name="Alexey Taymanov" userId="S::ataymano@microsoft.com::48780eaf-f393-4557-ab31-b74f14da0626" providerId="AD" clId="Web-{198029DD-8E55-145B-F40F-4FCAB6FCB79A}" dt="2022-06-28T12:55:57.216" v="5"/>
        <pc:sldMasterMkLst>
          <pc:docMk/>
          <pc:sldMasterMk cId="2033504007" sldId="2147483672"/>
        </pc:sldMasterMkLst>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57754891" sldId="2147483673"/>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403853265" sldId="2147483674"/>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391354832" sldId="2147483675"/>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160926089" sldId="2147483676"/>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56057309" sldId="2147483677"/>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106008906" sldId="2147483678"/>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4201018365" sldId="2147483679"/>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717280877" sldId="2147483680"/>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2885042265" sldId="2147483681"/>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983395654" sldId="2147483682"/>
          </pc:sldLayoutMkLst>
        </pc:sldLayoutChg>
        <pc:sldLayoutChg chg="add replId">
          <pc:chgData name="Alexey Taymanov" userId="S::ataymano@microsoft.com::48780eaf-f393-4557-ab31-b74f14da0626" providerId="AD" clId="Web-{198029DD-8E55-145B-F40F-4FCAB6FCB79A}" dt="2022-06-28T12:55:57.216" v="5"/>
          <pc:sldLayoutMkLst>
            <pc:docMk/>
            <pc:sldMasterMk cId="2033504007" sldId="2147483672"/>
            <pc:sldLayoutMk cId="3659636756" sldId="2147483683"/>
          </pc:sldLayoutMkLst>
        </pc:sldLayoutChg>
      </pc:sldMasterChg>
      <pc:sldMasterChg chg="add addSldLayout">
        <pc:chgData name="Alexey Taymanov" userId="S::ataymano@microsoft.com::48780eaf-f393-4557-ab31-b74f14da0626" providerId="AD" clId="Web-{198029DD-8E55-145B-F40F-4FCAB6FCB79A}" dt="2022-06-28T12:55:57.216" v="5"/>
        <pc:sldMasterMkLst>
          <pc:docMk/>
          <pc:sldMasterMk cId="2701076508" sldId="2147485170"/>
        </pc:sldMasterMkLst>
        <pc:sldLayoutChg chg="add">
          <pc:chgData name="Alexey Taymanov" userId="S::ataymano@microsoft.com::48780eaf-f393-4557-ab31-b74f14da0626" providerId="AD" clId="Web-{198029DD-8E55-145B-F40F-4FCAB6FCB79A}" dt="2022-06-28T12:55:57.216" v="5"/>
          <pc:sldLayoutMkLst>
            <pc:docMk/>
            <pc:sldMasterMk cId="2701076508" sldId="2147485170"/>
            <pc:sldLayoutMk cId="2889378271" sldId="2147485171"/>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544756748" sldId="2147485172"/>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06572216" sldId="2147485173"/>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450434641" sldId="2147485174"/>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080879871" sldId="2147485175"/>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3763658613" sldId="2147485176"/>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084007985" sldId="2147485177"/>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1393620764" sldId="2147485178"/>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4167083661" sldId="2147485179"/>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578457340" sldId="2147485180"/>
          </pc:sldLayoutMkLst>
        </pc:sldLayoutChg>
        <pc:sldLayoutChg chg="add">
          <pc:chgData name="Alexey Taymanov" userId="S::ataymano@microsoft.com::48780eaf-f393-4557-ab31-b74f14da0626" providerId="AD" clId="Web-{198029DD-8E55-145B-F40F-4FCAB6FCB79A}" dt="2022-06-28T12:55:57.216" v="5"/>
          <pc:sldLayoutMkLst>
            <pc:docMk/>
            <pc:sldMasterMk cId="2701076508" sldId="2147485170"/>
            <pc:sldLayoutMk cId="2029374691" sldId="2147485181"/>
          </pc:sldLayoutMkLst>
        </pc:sldLayoutChg>
      </pc:sldMasterChg>
    </pc:docChg>
  </pc:docChgLst>
  <pc:docChgLst>
    <pc:chgData name="Cheng Tan" userId="S::chetan@microsoft.com::6862e4a9-c682-4dfa-baf6-c4a0a521a335" providerId="AD" clId="Web-{C87870CD-D2C3-3CA3-4040-2C5AA1A50503}"/>
    <pc:docChg chg="modSld">
      <pc:chgData name="Cheng Tan" userId="S::chetan@microsoft.com::6862e4a9-c682-4dfa-baf6-c4a0a521a335" providerId="AD" clId="Web-{C87870CD-D2C3-3CA3-4040-2C5AA1A50503}" dt="2022-06-28T13:57:30.571" v="345" actId="20577"/>
      <pc:docMkLst>
        <pc:docMk/>
      </pc:docMkLst>
      <pc:sldChg chg="modSp">
        <pc:chgData name="Cheng Tan" userId="S::chetan@microsoft.com::6862e4a9-c682-4dfa-baf6-c4a0a521a335" providerId="AD" clId="Web-{C87870CD-D2C3-3CA3-4040-2C5AA1A50503}" dt="2022-06-28T13:57:30.571" v="345" actId="20577"/>
        <pc:sldMkLst>
          <pc:docMk/>
          <pc:sldMk cId="328636897" sldId="257"/>
        </pc:sldMkLst>
        <pc:spChg chg="mod">
          <ac:chgData name="Cheng Tan" userId="S::chetan@microsoft.com::6862e4a9-c682-4dfa-baf6-c4a0a521a335" providerId="AD" clId="Web-{C87870CD-D2C3-3CA3-4040-2C5AA1A50503}" dt="2022-06-28T13:57:30.571" v="345" actId="20577"/>
          <ac:spMkLst>
            <pc:docMk/>
            <pc:sldMk cId="328636897" sldId="257"/>
            <ac:spMk id="3" creationId="{C894FD6C-4EA1-7BAC-8413-ABBCA8DE6035}"/>
          </ac:spMkLst>
        </pc:spChg>
      </pc:sldChg>
    </pc:docChg>
  </pc:docChgLst>
  <pc:docChgLst>
    <pc:chgData name="Cheng Tan" userId="S::chetan@microsoft.com::6862e4a9-c682-4dfa-baf6-c4a0a521a335" providerId="AD" clId="Web-{4E5F14ED-CD76-E4BA-DB8B-2D3DFA38C474}"/>
    <pc:docChg chg="modSld">
      <pc:chgData name="Cheng Tan" userId="S::chetan@microsoft.com::6862e4a9-c682-4dfa-baf6-c4a0a521a335" providerId="AD" clId="Web-{4E5F14ED-CD76-E4BA-DB8B-2D3DFA38C474}" dt="2022-07-13T17:23:03.236" v="16"/>
      <pc:docMkLst>
        <pc:docMk/>
      </pc:docMkLst>
      <pc:sldChg chg="modSp modTransition addAnim delAnim modAnim">
        <pc:chgData name="Cheng Tan" userId="S::chetan@microsoft.com::6862e4a9-c682-4dfa-baf6-c4a0a521a335" providerId="AD" clId="Web-{4E5F14ED-CD76-E4BA-DB8B-2D3DFA38C474}" dt="2022-07-13T17:23:03.236" v="16"/>
        <pc:sldMkLst>
          <pc:docMk/>
          <pc:sldMk cId="1904810" sldId="2076138214"/>
        </pc:sldMkLst>
        <pc:spChg chg="mod">
          <ac:chgData name="Cheng Tan" userId="S::chetan@microsoft.com::6862e4a9-c682-4dfa-baf6-c4a0a521a335" providerId="AD" clId="Web-{4E5F14ED-CD76-E4BA-DB8B-2D3DFA38C474}" dt="2022-07-13T17:20:21.809" v="1" actId="20577"/>
          <ac:spMkLst>
            <pc:docMk/>
            <pc:sldMk cId="1904810" sldId="2076138214"/>
            <ac:spMk id="5" creationId="{76150C3A-F23C-7D5F-6DD7-422C29DA2B30}"/>
          </ac:spMkLst>
        </pc:spChg>
      </pc:sldChg>
    </pc:docChg>
  </pc:docChgLst>
  <pc:docChgLst>
    <pc:chgData name="Eduardo Salinas" userId="eb3b62ee-8fec-499c-ba3a-cdd3d6a71e94" providerId="ADAL" clId="{9D7056DD-17AB-4B9D-8591-83CEB499C7AC}"/>
    <pc:docChg chg="custSel addSld delSld modSld sldOrd">
      <pc:chgData name="Eduardo Salinas" userId="eb3b62ee-8fec-499c-ba3a-cdd3d6a71e94" providerId="ADAL" clId="{9D7056DD-17AB-4B9D-8591-83CEB499C7AC}" dt="2022-07-13T18:03:55.563" v="579" actId="20577"/>
      <pc:docMkLst>
        <pc:docMk/>
      </pc:docMkLst>
      <pc:sldChg chg="addSp delSp modSp mod ord">
        <pc:chgData name="Eduardo Salinas" userId="eb3b62ee-8fec-499c-ba3a-cdd3d6a71e94" providerId="ADAL" clId="{9D7056DD-17AB-4B9D-8591-83CEB499C7AC}" dt="2022-07-13T18:03:55.563" v="579" actId="20577"/>
        <pc:sldMkLst>
          <pc:docMk/>
          <pc:sldMk cId="1520363345" sldId="261"/>
        </pc:sldMkLst>
        <pc:spChg chg="mod">
          <ac:chgData name="Eduardo Salinas" userId="eb3b62ee-8fec-499c-ba3a-cdd3d6a71e94" providerId="ADAL" clId="{9D7056DD-17AB-4B9D-8591-83CEB499C7AC}" dt="2022-07-11T19:38:58.938" v="41" actId="20577"/>
          <ac:spMkLst>
            <pc:docMk/>
            <pc:sldMk cId="1520363345" sldId="261"/>
            <ac:spMk id="2" creationId="{5F606416-3485-F8EE-974D-B6CB5B7CA2AB}"/>
          </ac:spMkLst>
        </pc:spChg>
        <pc:spChg chg="add del mod">
          <ac:chgData name="Eduardo Salinas" userId="eb3b62ee-8fec-499c-ba3a-cdd3d6a71e94" providerId="ADAL" clId="{9D7056DD-17AB-4B9D-8591-83CEB499C7AC}" dt="2022-07-13T18:03:55.563" v="579" actId="20577"/>
          <ac:spMkLst>
            <pc:docMk/>
            <pc:sldMk cId="1520363345" sldId="261"/>
            <ac:spMk id="3" creationId="{3DFBBA95-A1F1-ED44-E79B-37613A2E7C80}"/>
          </ac:spMkLst>
        </pc:spChg>
        <pc:spChg chg="add del mod">
          <ac:chgData name="Eduardo Salinas" userId="eb3b62ee-8fec-499c-ba3a-cdd3d6a71e94" providerId="ADAL" clId="{9D7056DD-17AB-4B9D-8591-83CEB499C7AC}" dt="2022-07-13T17:46:12.790" v="401"/>
          <ac:spMkLst>
            <pc:docMk/>
            <pc:sldMk cId="1520363345" sldId="261"/>
            <ac:spMk id="5" creationId="{169EED78-3B0E-232B-60C1-6882883D5BEA}"/>
          </ac:spMkLst>
        </pc:spChg>
        <pc:spChg chg="add del mod">
          <ac:chgData name="Eduardo Salinas" userId="eb3b62ee-8fec-499c-ba3a-cdd3d6a71e94" providerId="ADAL" clId="{9D7056DD-17AB-4B9D-8591-83CEB499C7AC}" dt="2022-07-13T17:46:15.544" v="404"/>
          <ac:spMkLst>
            <pc:docMk/>
            <pc:sldMk cId="1520363345" sldId="261"/>
            <ac:spMk id="7" creationId="{1F33BAB5-1E70-F1FB-8267-85AAE95A4CCE}"/>
          </ac:spMkLst>
        </pc:spChg>
        <pc:spChg chg="add del">
          <ac:chgData name="Eduardo Salinas" userId="eb3b62ee-8fec-499c-ba3a-cdd3d6a71e94" providerId="ADAL" clId="{9D7056DD-17AB-4B9D-8591-83CEB499C7AC}" dt="2022-07-11T19:39:26.681" v="43"/>
          <ac:spMkLst>
            <pc:docMk/>
            <pc:sldMk cId="1520363345" sldId="261"/>
            <ac:spMk id="29" creationId="{68125744-19AD-341B-2F5E-43FCDBFAE0AD}"/>
          </ac:spMkLst>
        </pc:spChg>
        <pc:spChg chg="add del mod">
          <ac:chgData name="Eduardo Salinas" userId="eb3b62ee-8fec-499c-ba3a-cdd3d6a71e94" providerId="ADAL" clId="{9D7056DD-17AB-4B9D-8591-83CEB499C7AC}" dt="2022-07-11T19:39:39.864" v="51"/>
          <ac:spMkLst>
            <pc:docMk/>
            <pc:sldMk cId="1520363345" sldId="261"/>
            <ac:spMk id="55" creationId="{E62353FC-BB81-4AB7-02EA-1627423321B1}"/>
          </ac:spMkLst>
        </pc:spChg>
        <pc:graphicFrameChg chg="add del mod">
          <ac:chgData name="Eduardo Salinas" userId="eb3b62ee-8fec-499c-ba3a-cdd3d6a71e94" providerId="ADAL" clId="{9D7056DD-17AB-4B9D-8591-83CEB499C7AC}" dt="2022-07-13T17:46:12.790" v="401"/>
          <ac:graphicFrameMkLst>
            <pc:docMk/>
            <pc:sldMk cId="1520363345" sldId="261"/>
            <ac:graphicFrameMk id="4" creationId="{19CB68A9-66AF-13B9-FD13-0AEEE41B5F3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4" creationId="{ABA851A1-BA9A-F42D-DC4E-E3C53D288C9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5" creationId="{86279D69-E7B8-149F-21B8-9C5A20879AF7}"/>
          </ac:graphicFrameMkLst>
        </pc:graphicFrameChg>
        <pc:graphicFrameChg chg="add del mod">
          <ac:chgData name="Eduardo Salinas" userId="eb3b62ee-8fec-499c-ba3a-cdd3d6a71e94" providerId="ADAL" clId="{9D7056DD-17AB-4B9D-8591-83CEB499C7AC}" dt="2022-07-13T17:46:15.544" v="404"/>
          <ac:graphicFrameMkLst>
            <pc:docMk/>
            <pc:sldMk cId="1520363345" sldId="261"/>
            <ac:graphicFrameMk id="6" creationId="{3160DB68-2561-7622-9CF4-F945CE8F331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6" creationId="{BD68170C-098A-A9C0-FE1F-4912D078E80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7" creationId="{B3D898F9-8817-B116-D98D-951FD046D31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8" creationId="{AED94CE8-DE16-F81B-9B19-63396E219C1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9" creationId="{0A23CAD6-D7C3-0249-638E-1C00926EEF7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0" creationId="{56054061-15F0-9318-B148-DF8F082A1C0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1" creationId="{C208A22B-2499-E6F8-D5D2-2CF459AF135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2" creationId="{63B70296-2F97-D764-53E0-8A95C08D6235}"/>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3" creationId="{7907336B-D28D-CC4D-7BF2-19508D0A6E16}"/>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4" creationId="{324FDBA4-72C3-4193-9C1F-A7C08751534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5" creationId="{F6DA7174-A82E-81AA-01BA-F391A76E82AC}"/>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6" creationId="{87495CCC-A90E-9EA4-DD8C-74BE6C45996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7" creationId="{291C4975-9A7B-D3EC-6D3F-1CE7FFB6A48B}"/>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8" creationId="{FDDC6089-726A-240D-D9BA-ABC7F1E90C03}"/>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19" creationId="{5F2F4B8F-CDA1-27AA-B0B5-E08BAA76119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0" creationId="{8215A4B6-F091-8AFE-B194-C5863ABC17C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1" creationId="{AAEEB5FF-FC1A-BB56-0EA3-BBBF2E8E7764}"/>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2" creationId="{F9901A4F-905D-9F72-CFC2-EFA06E5E33D9}"/>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3" creationId="{FE9E931C-A8D8-3C5C-5CB1-F17FFB09429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4" creationId="{1B7FEF80-9618-294A-06DE-9E63A260380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5" creationId="{92D8F121-3859-1FE4-87C3-378B15228442}"/>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6" creationId="{070F69B9-EEBB-92FF-563B-7EF0A59773FD}"/>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7" creationId="{D9BCD828-4E2E-542A-E53A-F4AA5C003BA1}"/>
          </ac:graphicFrameMkLst>
        </pc:graphicFrameChg>
        <pc:graphicFrameChg chg="add del mod">
          <ac:chgData name="Eduardo Salinas" userId="eb3b62ee-8fec-499c-ba3a-cdd3d6a71e94" providerId="ADAL" clId="{9D7056DD-17AB-4B9D-8591-83CEB499C7AC}" dt="2022-07-11T19:39:26.681" v="43"/>
          <ac:graphicFrameMkLst>
            <pc:docMk/>
            <pc:sldMk cId="1520363345" sldId="261"/>
            <ac:graphicFrameMk id="28" creationId="{AAD1CC94-5E70-C53D-FA89-877C6745820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0" creationId="{82654CCB-2605-8D96-DF5B-5F6F3FBE0A60}"/>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1" creationId="{84ED12C8-771C-676C-96EE-F9C57D36950B}"/>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2" creationId="{F592A947-DCAE-CED5-1B3A-A38770051FA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3" creationId="{D07D37FB-1256-71E7-94EC-9577A32D8A12}"/>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4" creationId="{A5DD6EFF-1EFC-9270-DA8F-F9156EB7D1D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5" creationId="{07B86146-2FA7-0BDB-F683-F11FA4DC570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6" creationId="{3A9D4840-934B-0DCA-1C18-07D8D00BEFD9}"/>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7" creationId="{1ED93387-1D84-46B8-1AC5-53D4E82B009E}"/>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8" creationId="{554AEB77-5855-B399-2A4B-A2742258EB2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39" creationId="{51B0CF82-10D4-61B2-0092-82750695B157}"/>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0" creationId="{E6A96A33-0923-0EBA-3CB5-3BFA6D882B28}"/>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1" creationId="{61AF930C-CCD0-ED66-4D82-426632AA2D7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2" creationId="{BB283827-67A3-7E9A-1D32-2ED68796D28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3" creationId="{FE84BEC4-C5CA-DDE5-31D3-401026BFE566}"/>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4" creationId="{D720F3D1-AE2E-8E39-1541-A6E44A5A03EA}"/>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5" creationId="{8514E9E1-D5B5-2C50-791D-7E24036BFCD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6" creationId="{1F018A4D-BA6C-7F81-E346-5E74E33EACA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7" creationId="{A6EDD575-D457-0E82-75E9-7A26C1D48F2C}"/>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8" creationId="{E34626F5-7511-2F0D-48FA-AAAE49A1D8E5}"/>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49" creationId="{6D046034-FA2E-5CE8-6F0B-0B4E291B33ED}"/>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0" creationId="{AA9E83CD-1E21-9610-6AF8-625C9547F954}"/>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1" creationId="{E2FFC424-DEBE-92DB-F0BB-B76AA4192D73}"/>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2" creationId="{D91D2FF8-58CE-E9E6-6567-22BE8871AFB1}"/>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3" creationId="{4AD17F98-28C8-0DC9-DB55-FE1901BDAF7F}"/>
          </ac:graphicFrameMkLst>
        </pc:graphicFrameChg>
        <pc:graphicFrameChg chg="add del mod">
          <ac:chgData name="Eduardo Salinas" userId="eb3b62ee-8fec-499c-ba3a-cdd3d6a71e94" providerId="ADAL" clId="{9D7056DD-17AB-4B9D-8591-83CEB499C7AC}" dt="2022-07-11T19:39:39.864" v="51"/>
          <ac:graphicFrameMkLst>
            <pc:docMk/>
            <pc:sldMk cId="1520363345" sldId="261"/>
            <ac:graphicFrameMk id="54" creationId="{96726E21-5BC7-6841-323B-063D9DD1A79A}"/>
          </ac:graphicFrameMkLst>
        </pc:graphicFrameChg>
      </pc:sldChg>
      <pc:sldChg chg="del">
        <pc:chgData name="Eduardo Salinas" userId="eb3b62ee-8fec-499c-ba3a-cdd3d6a71e94" providerId="ADAL" clId="{9D7056DD-17AB-4B9D-8591-83CEB499C7AC}" dt="2022-07-11T19:37:39.208" v="0" actId="2696"/>
        <pc:sldMkLst>
          <pc:docMk/>
          <pc:sldMk cId="4021755425" sldId="263"/>
        </pc:sldMkLst>
      </pc:sldChg>
      <pc:sldChg chg="add">
        <pc:chgData name="Eduardo Salinas" userId="eb3b62ee-8fec-499c-ba3a-cdd3d6a71e94" providerId="ADAL" clId="{9D7056DD-17AB-4B9D-8591-83CEB499C7AC}" dt="2022-07-11T19:38:27.448" v="2"/>
        <pc:sldMkLst>
          <pc:docMk/>
          <pc:sldMk cId="435409417" sldId="2076138201"/>
        </pc:sldMkLst>
      </pc:sldChg>
      <pc:sldChg chg="add ord">
        <pc:chgData name="Eduardo Salinas" userId="eb3b62ee-8fec-499c-ba3a-cdd3d6a71e94" providerId="ADAL" clId="{9D7056DD-17AB-4B9D-8591-83CEB499C7AC}" dt="2022-07-11T20:35:27.781" v="90"/>
        <pc:sldMkLst>
          <pc:docMk/>
          <pc:sldMk cId="979502531" sldId="2076138205"/>
        </pc:sldMkLst>
      </pc:sldChg>
      <pc:sldChg chg="modSp add mod ord modAnim">
        <pc:chgData name="Eduardo Salinas" userId="eb3b62ee-8fec-499c-ba3a-cdd3d6a71e94" providerId="ADAL" clId="{9D7056DD-17AB-4B9D-8591-83CEB499C7AC}" dt="2022-07-13T17:58:04.771" v="448" actId="20577"/>
        <pc:sldMkLst>
          <pc:docMk/>
          <pc:sldMk cId="1822214879" sldId="2076138212"/>
        </pc:sldMkLst>
        <pc:spChg chg="mod">
          <ac:chgData name="Eduardo Salinas" userId="eb3b62ee-8fec-499c-ba3a-cdd3d6a71e94" providerId="ADAL" clId="{9D7056DD-17AB-4B9D-8591-83CEB499C7AC}" dt="2022-07-13T17:58:04.771" v="448" actId="20577"/>
          <ac:spMkLst>
            <pc:docMk/>
            <pc:sldMk cId="1822214879" sldId="2076138212"/>
            <ac:spMk id="3" creationId="{4235F7A2-E47C-76BC-770C-369EEA4D055B}"/>
          </ac:spMkLst>
        </pc:spChg>
      </pc:sldChg>
    </pc:docChg>
  </pc:docChgLst>
  <pc:docChgLst>
    <pc:chgData name="Mark Rucker" userId="S::mr2an_virginia.edu#ext#@microsoft.onmicrosoft.com::719af734-219f-40d9-aeaa-7a482ee48819" providerId="AD" clId="Web-{4355C4B5-98A3-FB7F-64F4-3A3579090F20}"/>
    <pc:docChg chg="addSld delSld modSld sldOrd">
      <pc:chgData name="Mark Rucker" userId="S::mr2an_virginia.edu#ext#@microsoft.onmicrosoft.com::719af734-219f-40d9-aeaa-7a482ee48819" providerId="AD" clId="Web-{4355C4B5-98A3-FB7F-64F4-3A3579090F20}" dt="2022-07-12T22:17:14.015" v="972"/>
      <pc:docMkLst>
        <pc:docMk/>
      </pc:docMkLst>
      <pc:sldChg chg="delSp modSp del addAnim delAnim modAnim">
        <pc:chgData name="Mark Rucker" userId="S::mr2an_virginia.edu#ext#@microsoft.onmicrosoft.com::719af734-219f-40d9-aeaa-7a482ee48819" providerId="AD" clId="Web-{4355C4B5-98A3-FB7F-64F4-3A3579090F20}" dt="2022-07-12T14:38:13.590" v="104"/>
        <pc:sldMkLst>
          <pc:docMk/>
          <pc:sldMk cId="1448692092" sldId="259"/>
        </pc:sldMkLst>
        <pc:spChg chg="mod">
          <ac:chgData name="Mark Rucker" userId="S::mr2an_virginia.edu#ext#@microsoft.onmicrosoft.com::719af734-219f-40d9-aeaa-7a482ee48819" providerId="AD" clId="Web-{4355C4B5-98A3-FB7F-64F4-3A3579090F20}" dt="2022-07-12T14:38:04.325" v="102" actId="20577"/>
          <ac:spMkLst>
            <pc:docMk/>
            <pc:sldMk cId="1448692092" sldId="259"/>
            <ac:spMk id="3" creationId="{3BE1D40F-8D12-BE9D-6365-63568A17CD24}"/>
          </ac:spMkLst>
        </pc:spChg>
        <pc:spChg chg="del">
          <ac:chgData name="Mark Rucker" userId="S::mr2an_virginia.edu#ext#@microsoft.onmicrosoft.com::719af734-219f-40d9-aeaa-7a482ee48819" providerId="AD" clId="Web-{4355C4B5-98A3-FB7F-64F4-3A3579090F20}" dt="2022-07-12T14:37:04.698" v="77"/>
          <ac:spMkLst>
            <pc:docMk/>
            <pc:sldMk cId="1448692092" sldId="259"/>
            <ac:spMk id="4" creationId="{151F60B4-38DD-C95B-9576-E55BEE8B7037}"/>
          </ac:spMkLst>
        </pc:spChg>
        <pc:spChg chg="del">
          <ac:chgData name="Mark Rucker" userId="S::mr2an_virginia.edu#ext#@microsoft.onmicrosoft.com::719af734-219f-40d9-aeaa-7a482ee48819" providerId="AD" clId="Web-{4355C4B5-98A3-FB7F-64F4-3A3579090F20}" dt="2022-07-12T14:37:04.683" v="74"/>
          <ac:spMkLst>
            <pc:docMk/>
            <pc:sldMk cId="1448692092" sldId="259"/>
            <ac:spMk id="5" creationId="{EDE10E42-9D0C-2DEE-5395-2669CC3A0D8D}"/>
          </ac:spMkLst>
        </pc:spChg>
        <pc:spChg chg="del">
          <ac:chgData name="Mark Rucker" userId="S::mr2an_virginia.edu#ext#@microsoft.onmicrosoft.com::719af734-219f-40d9-aeaa-7a482ee48819" providerId="AD" clId="Web-{4355C4B5-98A3-FB7F-64F4-3A3579090F20}" dt="2022-07-12T14:37:04.683" v="75"/>
          <ac:spMkLst>
            <pc:docMk/>
            <pc:sldMk cId="1448692092" sldId="259"/>
            <ac:spMk id="6" creationId="{94D1E975-5AB2-3BDB-CAFC-FB6067D395FD}"/>
          </ac:spMkLst>
        </pc:spChg>
        <pc:spChg chg="del">
          <ac:chgData name="Mark Rucker" userId="S::mr2an_virginia.edu#ext#@microsoft.onmicrosoft.com::719af734-219f-40d9-aeaa-7a482ee48819" providerId="AD" clId="Web-{4355C4B5-98A3-FB7F-64F4-3A3579090F20}" dt="2022-07-12T14:37:04.683" v="72"/>
          <ac:spMkLst>
            <pc:docMk/>
            <pc:sldMk cId="1448692092" sldId="259"/>
            <ac:spMk id="15" creationId="{984E3ACC-6B1F-E7F3-C0F9-C7D7E24B3CEB}"/>
          </ac:spMkLst>
        </pc:spChg>
        <pc:spChg chg="del">
          <ac:chgData name="Mark Rucker" userId="S::mr2an_virginia.edu#ext#@microsoft.onmicrosoft.com::719af734-219f-40d9-aeaa-7a482ee48819" providerId="AD" clId="Web-{4355C4B5-98A3-FB7F-64F4-3A3579090F20}" dt="2022-07-12T14:37:04.683" v="70"/>
          <ac:spMkLst>
            <pc:docMk/>
            <pc:sldMk cId="1448692092" sldId="259"/>
            <ac:spMk id="17" creationId="{900B97F8-E9AF-9F6F-4608-49E572768B84}"/>
          </ac:spMkLst>
        </pc:spChg>
        <pc:spChg chg="del">
          <ac:chgData name="Mark Rucker" userId="S::mr2an_virginia.edu#ext#@microsoft.onmicrosoft.com::719af734-219f-40d9-aeaa-7a482ee48819" providerId="AD" clId="Web-{4355C4B5-98A3-FB7F-64F4-3A3579090F20}" dt="2022-07-12T14:37:04.683" v="69"/>
          <ac:spMkLst>
            <pc:docMk/>
            <pc:sldMk cId="1448692092" sldId="259"/>
            <ac:spMk id="18" creationId="{A2F01E1B-9000-516F-815A-4ECB412EB075}"/>
          </ac:spMkLst>
        </pc:spChg>
        <pc:spChg chg="del">
          <ac:chgData name="Mark Rucker" userId="S::mr2an_virginia.edu#ext#@microsoft.onmicrosoft.com::719af734-219f-40d9-aeaa-7a482ee48819" providerId="AD" clId="Web-{4355C4B5-98A3-FB7F-64F4-3A3579090F20}" dt="2022-07-12T14:37:04.683" v="67"/>
          <ac:spMkLst>
            <pc:docMk/>
            <pc:sldMk cId="1448692092" sldId="259"/>
            <ac:spMk id="20" creationId="{98032027-D61E-D2C2-93F3-87211F5A4D8E}"/>
          </ac:spMkLst>
        </pc:spChg>
        <pc:spChg chg="del">
          <ac:chgData name="Mark Rucker" userId="S::mr2an_virginia.edu#ext#@microsoft.onmicrosoft.com::719af734-219f-40d9-aeaa-7a482ee48819" providerId="AD" clId="Web-{4355C4B5-98A3-FB7F-64F4-3A3579090F20}" dt="2022-07-12T14:37:04.683" v="65"/>
          <ac:spMkLst>
            <pc:docMk/>
            <pc:sldMk cId="1448692092" sldId="259"/>
            <ac:spMk id="22" creationId="{F0F4A14F-6CE3-6152-699B-33AC84BFC178}"/>
          </ac:spMkLst>
        </pc:spChg>
        <pc:spChg chg="del">
          <ac:chgData name="Mark Rucker" userId="S::mr2an_virginia.edu#ext#@microsoft.onmicrosoft.com::719af734-219f-40d9-aeaa-7a482ee48819" providerId="AD" clId="Web-{4355C4B5-98A3-FB7F-64F4-3A3579090F20}" dt="2022-07-12T14:37:04.683" v="64"/>
          <ac:spMkLst>
            <pc:docMk/>
            <pc:sldMk cId="1448692092" sldId="259"/>
            <ac:spMk id="23" creationId="{7B579358-CC96-3F3C-3D51-460C7FB6E4BE}"/>
          </ac:spMkLst>
        </pc:spChg>
        <pc:spChg chg="del">
          <ac:chgData name="Mark Rucker" userId="S::mr2an_virginia.edu#ext#@microsoft.onmicrosoft.com::719af734-219f-40d9-aeaa-7a482ee48819" providerId="AD" clId="Web-{4355C4B5-98A3-FB7F-64F4-3A3579090F20}" dt="2022-07-12T14:37:04.683" v="63"/>
          <ac:spMkLst>
            <pc:docMk/>
            <pc:sldMk cId="1448692092" sldId="259"/>
            <ac:spMk id="24" creationId="{1C774A63-A23A-15E7-A78B-50D9B8D5590D}"/>
          </ac:spMkLst>
        </pc:spChg>
        <pc:cxnChg chg="del mod">
          <ac:chgData name="Mark Rucker" userId="S::mr2an_virginia.edu#ext#@microsoft.onmicrosoft.com::719af734-219f-40d9-aeaa-7a482ee48819" providerId="AD" clId="Web-{4355C4B5-98A3-FB7F-64F4-3A3579090F20}" dt="2022-07-12T14:37:04.698" v="78"/>
          <ac:cxnSpMkLst>
            <pc:docMk/>
            <pc:sldMk cId="1448692092" sldId="259"/>
            <ac:cxnSpMk id="7" creationId="{BA5856D5-6E5F-BA0B-A5E7-0496EC5EB3A8}"/>
          </ac:cxnSpMkLst>
        </pc:cxnChg>
        <pc:cxnChg chg="del mod">
          <ac:chgData name="Mark Rucker" userId="S::mr2an_virginia.edu#ext#@microsoft.onmicrosoft.com::719af734-219f-40d9-aeaa-7a482ee48819" providerId="AD" clId="Web-{4355C4B5-98A3-FB7F-64F4-3A3579090F20}" dt="2022-07-12T14:37:04.683" v="76"/>
          <ac:cxnSpMkLst>
            <pc:docMk/>
            <pc:sldMk cId="1448692092" sldId="259"/>
            <ac:cxnSpMk id="8" creationId="{A2E8B179-4AE8-7AAB-2C5C-EC7B7076C605}"/>
          </ac:cxnSpMkLst>
        </pc:cxnChg>
        <pc:cxnChg chg="del">
          <ac:chgData name="Mark Rucker" userId="S::mr2an_virginia.edu#ext#@microsoft.onmicrosoft.com::719af734-219f-40d9-aeaa-7a482ee48819" providerId="AD" clId="Web-{4355C4B5-98A3-FB7F-64F4-3A3579090F20}" dt="2022-07-12T14:37:04.683" v="73"/>
          <ac:cxnSpMkLst>
            <pc:docMk/>
            <pc:sldMk cId="1448692092" sldId="259"/>
            <ac:cxnSpMk id="14" creationId="{0AF7E8B4-9DF5-698F-730B-AE7A2F71E0C9}"/>
          </ac:cxnSpMkLst>
        </pc:cxnChg>
        <pc:cxnChg chg="del">
          <ac:chgData name="Mark Rucker" userId="S::mr2an_virginia.edu#ext#@microsoft.onmicrosoft.com::719af734-219f-40d9-aeaa-7a482ee48819" providerId="AD" clId="Web-{4355C4B5-98A3-FB7F-64F4-3A3579090F20}" dt="2022-07-12T14:37:04.683" v="71"/>
          <ac:cxnSpMkLst>
            <pc:docMk/>
            <pc:sldMk cId="1448692092" sldId="259"/>
            <ac:cxnSpMk id="16" creationId="{171EB912-9E21-3B5E-77E7-9242E47A37EA}"/>
          </ac:cxnSpMkLst>
        </pc:cxnChg>
        <pc:cxnChg chg="del">
          <ac:chgData name="Mark Rucker" userId="S::mr2an_virginia.edu#ext#@microsoft.onmicrosoft.com::719af734-219f-40d9-aeaa-7a482ee48819" providerId="AD" clId="Web-{4355C4B5-98A3-FB7F-64F4-3A3579090F20}" dt="2022-07-12T14:37:04.683" v="68"/>
          <ac:cxnSpMkLst>
            <pc:docMk/>
            <pc:sldMk cId="1448692092" sldId="259"/>
            <ac:cxnSpMk id="19" creationId="{1B812D63-CCFE-5F21-9957-6E3DB1550E03}"/>
          </ac:cxnSpMkLst>
        </pc:cxnChg>
        <pc:cxnChg chg="del">
          <ac:chgData name="Mark Rucker" userId="S::mr2an_virginia.edu#ext#@microsoft.onmicrosoft.com::719af734-219f-40d9-aeaa-7a482ee48819" providerId="AD" clId="Web-{4355C4B5-98A3-FB7F-64F4-3A3579090F20}" dt="2022-07-12T14:37:04.683" v="66"/>
          <ac:cxnSpMkLst>
            <pc:docMk/>
            <pc:sldMk cId="1448692092" sldId="259"/>
            <ac:cxnSpMk id="21" creationId="{974A5879-23A5-AC6A-DCBA-2810543528B4}"/>
          </ac:cxnSpMkLst>
        </pc:cxnChg>
      </pc:sldChg>
      <pc:sldChg chg="addSp delSp modSp del addAnim delAnim modAnim">
        <pc:chgData name="Mark Rucker" userId="S::mr2an_virginia.edu#ext#@microsoft.onmicrosoft.com::719af734-219f-40d9-aeaa-7a482ee48819" providerId="AD" clId="Web-{4355C4B5-98A3-FB7F-64F4-3A3579090F20}" dt="2022-07-12T22:10:16.857" v="916"/>
        <pc:sldMkLst>
          <pc:docMk/>
          <pc:sldMk cId="3159102362" sldId="271"/>
        </pc:sldMkLst>
        <pc:spChg chg="add del mod">
          <ac:chgData name="Mark Rucker" userId="S::mr2an_virginia.edu#ext#@microsoft.onmicrosoft.com::719af734-219f-40d9-aeaa-7a482ee48819" providerId="AD" clId="Web-{4355C4B5-98A3-FB7F-64F4-3A3579090F20}" dt="2022-07-12T14:55:14.333" v="148"/>
          <ac:spMkLst>
            <pc:docMk/>
            <pc:sldMk cId="3159102362" sldId="271"/>
            <ac:spMk id="4" creationId="{A865BB5F-E8A6-56F5-33F1-7C89B218E572}"/>
          </ac:spMkLst>
        </pc:spChg>
        <pc:spChg chg="add del">
          <ac:chgData name="Mark Rucker" userId="S::mr2an_virginia.edu#ext#@microsoft.onmicrosoft.com::719af734-219f-40d9-aeaa-7a482ee48819" providerId="AD" clId="Web-{4355C4B5-98A3-FB7F-64F4-3A3579090F20}" dt="2022-07-12T14:57:01.570" v="163"/>
          <ac:spMkLst>
            <pc:docMk/>
            <pc:sldMk cId="3159102362" sldId="271"/>
            <ac:spMk id="9" creationId="{D18DA701-A7DB-7BB4-2902-70B44D3A2042}"/>
          </ac:spMkLst>
        </pc:spChg>
        <pc:spChg chg="del">
          <ac:chgData name="Mark Rucker" userId="S::mr2an_virginia.edu#ext#@microsoft.onmicrosoft.com::719af734-219f-40d9-aeaa-7a482ee48819" providerId="AD" clId="Web-{4355C4B5-98A3-FB7F-64F4-3A3579090F20}" dt="2022-07-12T14:41:40.939" v="134"/>
          <ac:spMkLst>
            <pc:docMk/>
            <pc:sldMk cId="3159102362" sldId="271"/>
            <ac:spMk id="10" creationId="{A6E043DA-E0F7-0AC3-DCE9-AADA2128D2EC}"/>
          </ac:spMkLst>
        </pc:spChg>
        <pc:spChg chg="del">
          <ac:chgData name="Mark Rucker" userId="S::mr2an_virginia.edu#ext#@microsoft.onmicrosoft.com::719af734-219f-40d9-aeaa-7a482ee48819" providerId="AD" clId="Web-{4355C4B5-98A3-FB7F-64F4-3A3579090F20}" dt="2022-07-12T14:41:40.939" v="133"/>
          <ac:spMkLst>
            <pc:docMk/>
            <pc:sldMk cId="3159102362" sldId="271"/>
            <ac:spMk id="11" creationId="{1DE91D70-7EC0-5017-9804-4A3BB2B709C7}"/>
          </ac:spMkLst>
        </pc:spChg>
        <pc:spChg chg="del">
          <ac:chgData name="Mark Rucker" userId="S::mr2an_virginia.edu#ext#@microsoft.onmicrosoft.com::719af734-219f-40d9-aeaa-7a482ee48819" providerId="AD" clId="Web-{4355C4B5-98A3-FB7F-64F4-3A3579090F20}" dt="2022-07-12T14:41:40.939" v="132"/>
          <ac:spMkLst>
            <pc:docMk/>
            <pc:sldMk cId="3159102362" sldId="271"/>
            <ac:spMk id="12" creationId="{928267B0-8F43-9DC0-8615-19EC711D0B0C}"/>
          </ac:spMkLst>
        </pc:spChg>
        <pc:spChg chg="del">
          <ac:chgData name="Mark Rucker" userId="S::mr2an_virginia.edu#ext#@microsoft.onmicrosoft.com::719af734-219f-40d9-aeaa-7a482ee48819" providerId="AD" clId="Web-{4355C4B5-98A3-FB7F-64F4-3A3579090F20}" dt="2022-07-12T14:41:40.939" v="131"/>
          <ac:spMkLst>
            <pc:docMk/>
            <pc:sldMk cId="3159102362" sldId="271"/>
            <ac:spMk id="13" creationId="{E12E1212-03D9-2571-93FB-2A90C375521F}"/>
          </ac:spMkLst>
        </pc:spChg>
        <pc:spChg chg="del">
          <ac:chgData name="Mark Rucker" userId="S::mr2an_virginia.edu#ext#@microsoft.onmicrosoft.com::719af734-219f-40d9-aeaa-7a482ee48819" providerId="AD" clId="Web-{4355C4B5-98A3-FB7F-64F4-3A3579090F20}" dt="2022-07-12T14:41:40.939" v="130"/>
          <ac:spMkLst>
            <pc:docMk/>
            <pc:sldMk cId="3159102362" sldId="271"/>
            <ac:spMk id="15" creationId="{FA948995-552A-61A7-D922-3BF1CC16711B}"/>
          </ac:spMkLst>
        </pc:spChg>
        <pc:spChg chg="del">
          <ac:chgData name="Mark Rucker" userId="S::mr2an_virginia.edu#ext#@microsoft.onmicrosoft.com::719af734-219f-40d9-aeaa-7a482ee48819" providerId="AD" clId="Web-{4355C4B5-98A3-FB7F-64F4-3A3579090F20}" dt="2022-07-12T14:41:40.939" v="129"/>
          <ac:spMkLst>
            <pc:docMk/>
            <pc:sldMk cId="3159102362" sldId="271"/>
            <ac:spMk id="16" creationId="{E836A047-3D93-BD3E-3C4C-12C19EED43FD}"/>
          </ac:spMkLst>
        </pc:spChg>
        <pc:spChg chg="del">
          <ac:chgData name="Mark Rucker" userId="S::mr2an_virginia.edu#ext#@microsoft.onmicrosoft.com::719af734-219f-40d9-aeaa-7a482ee48819" providerId="AD" clId="Web-{4355C4B5-98A3-FB7F-64F4-3A3579090F20}" dt="2022-07-12T14:41:40.939" v="128"/>
          <ac:spMkLst>
            <pc:docMk/>
            <pc:sldMk cId="3159102362" sldId="271"/>
            <ac:spMk id="18" creationId="{7E771319-8BB8-511D-4C16-7C218E3CD426}"/>
          </ac:spMkLst>
        </pc:spChg>
        <pc:spChg chg="del">
          <ac:chgData name="Mark Rucker" userId="S::mr2an_virginia.edu#ext#@microsoft.onmicrosoft.com::719af734-219f-40d9-aeaa-7a482ee48819" providerId="AD" clId="Web-{4355C4B5-98A3-FB7F-64F4-3A3579090F20}" dt="2022-07-12T14:41:40.939" v="127"/>
          <ac:spMkLst>
            <pc:docMk/>
            <pc:sldMk cId="3159102362" sldId="271"/>
            <ac:spMk id="20" creationId="{1F52642A-C3E0-CFDA-F840-E1EA602E0B2B}"/>
          </ac:spMkLst>
        </pc:spChg>
        <pc:spChg chg="mod">
          <ac:chgData name="Mark Rucker" userId="S::mr2an_virginia.edu#ext#@microsoft.onmicrosoft.com::719af734-219f-40d9-aeaa-7a482ee48819" providerId="AD" clId="Web-{4355C4B5-98A3-FB7F-64F4-3A3579090F20}" dt="2022-07-12T14:57:25.133" v="176" actId="20577"/>
          <ac:spMkLst>
            <pc:docMk/>
            <pc:sldMk cId="3159102362" sldId="271"/>
            <ac:spMk id="21" creationId="{B7BA744F-8A90-6FE4-3694-D3BA6265C32F}"/>
          </ac:spMkLst>
        </pc:spChg>
        <pc:spChg chg="add mod">
          <ac:chgData name="Mark Rucker" userId="S::mr2an_virginia.edu#ext#@microsoft.onmicrosoft.com::719af734-219f-40d9-aeaa-7a482ee48819" providerId="AD" clId="Web-{4355C4B5-98A3-FB7F-64F4-3A3579090F20}" dt="2022-07-12T14:57:12.961" v="172" actId="1076"/>
          <ac:spMkLst>
            <pc:docMk/>
            <pc:sldMk cId="3159102362" sldId="271"/>
            <ac:spMk id="22" creationId="{CD8E09AB-AB06-7384-1FA1-72DCF614D1B0}"/>
          </ac:spMkLst>
        </pc:spChg>
        <pc:spChg chg="add mod">
          <ac:chgData name="Mark Rucker" userId="S::mr2an_virginia.edu#ext#@microsoft.onmicrosoft.com::719af734-219f-40d9-aeaa-7a482ee48819" providerId="AD" clId="Web-{4355C4B5-98A3-FB7F-64F4-3A3579090F20}" dt="2022-07-12T14:57:12.976" v="173" actId="1076"/>
          <ac:spMkLst>
            <pc:docMk/>
            <pc:sldMk cId="3159102362" sldId="271"/>
            <ac:spMk id="24" creationId="{9A446674-3A91-D4D7-7259-A33E1A4BB280}"/>
          </ac:spMkLst>
        </pc:spChg>
        <pc:picChg chg="del">
          <ac:chgData name="Mark Rucker" userId="S::mr2an_virginia.edu#ext#@microsoft.onmicrosoft.com::719af734-219f-40d9-aeaa-7a482ee48819" providerId="AD" clId="Web-{4355C4B5-98A3-FB7F-64F4-3A3579090F20}" dt="2022-07-12T14:41:40.986" v="135"/>
          <ac:picMkLst>
            <pc:docMk/>
            <pc:sldMk cId="3159102362" sldId="271"/>
            <ac:picMk id="7" creationId="{03AC929E-D127-1316-C324-B7DB01313F82}"/>
          </ac:picMkLst>
        </pc:picChg>
        <pc:cxnChg chg="add del">
          <ac:chgData name="Mark Rucker" userId="S::mr2an_virginia.edu#ext#@microsoft.onmicrosoft.com::719af734-219f-40d9-aeaa-7a482ee48819" providerId="AD" clId="Web-{4355C4B5-98A3-FB7F-64F4-3A3579090F20}" dt="2022-07-12T14:57:02.679" v="164"/>
          <ac:cxnSpMkLst>
            <pc:docMk/>
            <pc:sldMk cId="3159102362" sldId="271"/>
            <ac:cxnSpMk id="6" creationId="{1C06F697-C379-5904-5BAC-A8D0B6FC7492}"/>
          </ac:cxnSpMkLst>
        </pc:cxnChg>
        <pc:cxnChg chg="add mod">
          <ac:chgData name="Mark Rucker" userId="S::mr2an_virginia.edu#ext#@microsoft.onmicrosoft.com::719af734-219f-40d9-aeaa-7a482ee48819" providerId="AD" clId="Web-{4355C4B5-98A3-FB7F-64F4-3A3579090F20}" dt="2022-07-12T14:57:12.961" v="171" actId="1076"/>
          <ac:cxnSpMkLst>
            <pc:docMk/>
            <pc:sldMk cId="3159102362" sldId="271"/>
            <ac:cxnSpMk id="17" creationId="{FAE62785-6F91-3EE2-4171-8508CC05703B}"/>
          </ac:cxnSpMkLst>
        </pc:cxnChg>
      </pc:sldChg>
      <pc:sldChg chg="del">
        <pc:chgData name="Mark Rucker" userId="S::mr2an_virginia.edu#ext#@microsoft.onmicrosoft.com::719af734-219f-40d9-aeaa-7a482ee48819" providerId="AD" clId="Web-{4355C4B5-98A3-FB7F-64F4-3A3579090F20}" dt="2022-07-12T22:10:18.951" v="918"/>
        <pc:sldMkLst>
          <pc:docMk/>
          <pc:sldMk cId="1893291742" sldId="272"/>
        </pc:sldMkLst>
      </pc:sldChg>
      <pc:sldChg chg="del">
        <pc:chgData name="Mark Rucker" userId="S::mr2an_virginia.edu#ext#@microsoft.onmicrosoft.com::719af734-219f-40d9-aeaa-7a482ee48819" providerId="AD" clId="Web-{4355C4B5-98A3-FB7F-64F4-3A3579090F20}" dt="2022-07-12T22:10:19.201" v="919"/>
        <pc:sldMkLst>
          <pc:docMk/>
          <pc:sldMk cId="1191996142" sldId="273"/>
        </pc:sldMkLst>
      </pc:sldChg>
      <pc:sldChg chg="del">
        <pc:chgData name="Mark Rucker" userId="S::mr2an_virginia.edu#ext#@microsoft.onmicrosoft.com::719af734-219f-40d9-aeaa-7a482ee48819" providerId="AD" clId="Web-{4355C4B5-98A3-FB7F-64F4-3A3579090F20}" dt="2022-07-12T22:10:24.467" v="920"/>
        <pc:sldMkLst>
          <pc:docMk/>
          <pc:sldMk cId="1091239424" sldId="274"/>
        </pc:sldMkLst>
      </pc:sldChg>
      <pc:sldChg chg="addSp delSp modSp add replId addAnim delAnim modAnim">
        <pc:chgData name="Mark Rucker" userId="S::mr2an_virginia.edu#ext#@microsoft.onmicrosoft.com::719af734-219f-40d9-aeaa-7a482ee48819" providerId="AD" clId="Web-{4355C4B5-98A3-FB7F-64F4-3A3579090F20}" dt="2022-07-12T21:59:46.415" v="793"/>
        <pc:sldMkLst>
          <pc:docMk/>
          <pc:sldMk cId="413148948" sldId="2145705565"/>
        </pc:sldMkLst>
        <pc:spChg chg="mod">
          <ac:chgData name="Mark Rucker" userId="S::mr2an_virginia.edu#ext#@microsoft.onmicrosoft.com::719af734-219f-40d9-aeaa-7a482ee48819" providerId="AD" clId="Web-{4355C4B5-98A3-FB7F-64F4-3A3579090F20}" dt="2022-07-12T20:39:08.019" v="592" actId="20577"/>
          <ac:spMkLst>
            <pc:docMk/>
            <pc:sldMk cId="413148948" sldId="2145705565"/>
            <ac:spMk id="3" creationId="{3BE1D40F-8D12-BE9D-6365-63568A17CD24}"/>
          </ac:spMkLst>
        </pc:spChg>
        <pc:spChg chg="del">
          <ac:chgData name="Mark Rucker" userId="S::mr2an_virginia.edu#ext#@microsoft.onmicrosoft.com::719af734-219f-40d9-aeaa-7a482ee48819" providerId="AD" clId="Web-{4355C4B5-98A3-FB7F-64F4-3A3579090F20}" dt="2022-07-12T14:37:51.824" v="95"/>
          <ac:spMkLst>
            <pc:docMk/>
            <pc:sldMk cId="413148948" sldId="2145705565"/>
            <ac:spMk id="4" creationId="{151F60B4-38DD-C95B-9576-E55BEE8B7037}"/>
          </ac:spMkLst>
        </pc:spChg>
        <pc:spChg chg="add mod">
          <ac:chgData name="Mark Rucker" userId="S::mr2an_virginia.edu#ext#@microsoft.onmicrosoft.com::719af734-219f-40d9-aeaa-7a482ee48819" providerId="AD" clId="Web-{4355C4B5-98A3-FB7F-64F4-3A3579090F20}" dt="2022-07-12T21:53:30.045" v="747" actId="1076"/>
          <ac:spMkLst>
            <pc:docMk/>
            <pc:sldMk cId="413148948" sldId="2145705565"/>
            <ac:spMk id="5" creationId="{0757724D-1F3C-78C5-3084-E5175DD81A5D}"/>
          </ac:spMkLst>
        </pc:spChg>
        <pc:spChg chg="del">
          <ac:chgData name="Mark Rucker" userId="S::mr2an_virginia.edu#ext#@microsoft.onmicrosoft.com::719af734-219f-40d9-aeaa-7a482ee48819" providerId="AD" clId="Web-{4355C4B5-98A3-FB7F-64F4-3A3579090F20}" dt="2022-07-12T14:37:51.824" v="92"/>
          <ac:spMkLst>
            <pc:docMk/>
            <pc:sldMk cId="413148948" sldId="2145705565"/>
            <ac:spMk id="5" creationId="{EDE10E42-9D0C-2DEE-5395-2669CC3A0D8D}"/>
          </ac:spMkLst>
        </pc:spChg>
        <pc:spChg chg="del">
          <ac:chgData name="Mark Rucker" userId="S::mr2an_virginia.edu#ext#@microsoft.onmicrosoft.com::719af734-219f-40d9-aeaa-7a482ee48819" providerId="AD" clId="Web-{4355C4B5-98A3-FB7F-64F4-3A3579090F20}" dt="2022-07-12T14:37:51.824" v="93"/>
          <ac:spMkLst>
            <pc:docMk/>
            <pc:sldMk cId="413148948" sldId="2145705565"/>
            <ac:spMk id="6" creationId="{94D1E975-5AB2-3BDB-CAFC-FB6067D395FD}"/>
          </ac:spMkLst>
        </pc:spChg>
        <pc:spChg chg="add mod">
          <ac:chgData name="Mark Rucker" userId="S::mr2an_virginia.edu#ext#@microsoft.onmicrosoft.com::719af734-219f-40d9-aeaa-7a482ee48819" providerId="AD" clId="Web-{4355C4B5-98A3-FB7F-64F4-3A3579090F20}" dt="2022-07-12T21:53:30.060" v="748" actId="1076"/>
          <ac:spMkLst>
            <pc:docMk/>
            <pc:sldMk cId="413148948" sldId="2145705565"/>
            <ac:spMk id="7" creationId="{32BBB08D-B9D0-9F4B-1B9C-3A29DE0E26B4}"/>
          </ac:spMkLst>
        </pc:spChg>
        <pc:spChg chg="add mod">
          <ac:chgData name="Mark Rucker" userId="S::mr2an_virginia.edu#ext#@microsoft.onmicrosoft.com::719af734-219f-40d9-aeaa-7a482ee48819" providerId="AD" clId="Web-{4355C4B5-98A3-FB7F-64F4-3A3579090F20}" dt="2022-07-12T21:53:30.060" v="749" actId="1076"/>
          <ac:spMkLst>
            <pc:docMk/>
            <pc:sldMk cId="413148948" sldId="2145705565"/>
            <ac:spMk id="9" creationId="{67533D75-CD13-062B-21D1-5CD4AB2A8AF2}"/>
          </ac:spMkLst>
        </pc:spChg>
        <pc:spChg chg="add mod">
          <ac:chgData name="Mark Rucker" userId="S::mr2an_virginia.edu#ext#@microsoft.onmicrosoft.com::719af734-219f-40d9-aeaa-7a482ee48819" providerId="AD" clId="Web-{4355C4B5-98A3-FB7F-64F4-3A3579090F20}" dt="2022-07-12T21:53:30.076" v="750" actId="1076"/>
          <ac:spMkLst>
            <pc:docMk/>
            <pc:sldMk cId="413148948" sldId="2145705565"/>
            <ac:spMk id="11" creationId="{7ED8742F-DFF5-5DEE-CBB1-F842D7946C60}"/>
          </ac:spMkLst>
        </pc:spChg>
        <pc:spChg chg="add mod">
          <ac:chgData name="Mark Rucker" userId="S::mr2an_virginia.edu#ext#@microsoft.onmicrosoft.com::719af734-219f-40d9-aeaa-7a482ee48819" providerId="AD" clId="Web-{4355C4B5-98A3-FB7F-64F4-3A3579090F20}" dt="2022-07-12T21:53:30.076" v="751" actId="1076"/>
          <ac:spMkLst>
            <pc:docMk/>
            <pc:sldMk cId="413148948" sldId="2145705565"/>
            <ac:spMk id="13" creationId="{7211BE23-844A-857D-DEBF-6148B2861A34}"/>
          </ac:spMkLst>
        </pc:spChg>
        <pc:spChg chg="add del mod">
          <ac:chgData name="Mark Rucker" userId="S::mr2an_virginia.edu#ext#@microsoft.onmicrosoft.com::719af734-219f-40d9-aeaa-7a482ee48819" providerId="AD" clId="Web-{4355C4B5-98A3-FB7F-64F4-3A3579090F20}" dt="2022-07-12T20:44:27.030" v="622"/>
          <ac:spMkLst>
            <pc:docMk/>
            <pc:sldMk cId="413148948" sldId="2145705565"/>
            <ac:spMk id="15" creationId="{57BFCC0C-BE60-C9F0-8B72-B720AC83481E}"/>
          </ac:spMkLst>
        </pc:spChg>
        <pc:spChg chg="del">
          <ac:chgData name="Mark Rucker" userId="S::mr2an_virginia.edu#ext#@microsoft.onmicrosoft.com::719af734-219f-40d9-aeaa-7a482ee48819" providerId="AD" clId="Web-{4355C4B5-98A3-FB7F-64F4-3A3579090F20}" dt="2022-07-12T14:37:51.824" v="90"/>
          <ac:spMkLst>
            <pc:docMk/>
            <pc:sldMk cId="413148948" sldId="2145705565"/>
            <ac:spMk id="15" creationId="{984E3ACC-6B1F-E7F3-C0F9-C7D7E24B3CEB}"/>
          </ac:spMkLst>
        </pc:spChg>
        <pc:spChg chg="add del mod">
          <ac:chgData name="Mark Rucker" userId="S::mr2an_virginia.edu#ext#@microsoft.onmicrosoft.com::719af734-219f-40d9-aeaa-7a482ee48819" providerId="AD" clId="Web-{4355C4B5-98A3-FB7F-64F4-3A3579090F20}" dt="2022-07-12T20:42:49.495" v="618"/>
          <ac:spMkLst>
            <pc:docMk/>
            <pc:sldMk cId="413148948" sldId="2145705565"/>
            <ac:spMk id="16" creationId="{91C82839-737E-5484-35C8-C40E68ECB281}"/>
          </ac:spMkLst>
        </pc:spChg>
        <pc:spChg chg="add del">
          <ac:chgData name="Mark Rucker" userId="S::mr2an_virginia.edu#ext#@microsoft.onmicrosoft.com::719af734-219f-40d9-aeaa-7a482ee48819" providerId="AD" clId="Web-{4355C4B5-98A3-FB7F-64F4-3A3579090F20}" dt="2022-07-12T20:42:11.353" v="616"/>
          <ac:spMkLst>
            <pc:docMk/>
            <pc:sldMk cId="413148948" sldId="2145705565"/>
            <ac:spMk id="17" creationId="{43CE57A7-A5EF-A0B5-CAC0-12B5D14EDBFA}"/>
          </ac:spMkLst>
        </pc:spChg>
        <pc:spChg chg="del">
          <ac:chgData name="Mark Rucker" userId="S::mr2an_virginia.edu#ext#@microsoft.onmicrosoft.com::719af734-219f-40d9-aeaa-7a482ee48819" providerId="AD" clId="Web-{4355C4B5-98A3-FB7F-64F4-3A3579090F20}" dt="2022-07-12T14:37:51.824" v="88"/>
          <ac:spMkLst>
            <pc:docMk/>
            <pc:sldMk cId="413148948" sldId="2145705565"/>
            <ac:spMk id="17" creationId="{900B97F8-E9AF-9F6F-4608-49E572768B84}"/>
          </ac:spMkLst>
        </pc:spChg>
        <pc:spChg chg="del">
          <ac:chgData name="Mark Rucker" userId="S::mr2an_virginia.edu#ext#@microsoft.onmicrosoft.com::719af734-219f-40d9-aeaa-7a482ee48819" providerId="AD" clId="Web-{4355C4B5-98A3-FB7F-64F4-3A3579090F20}" dt="2022-07-12T14:37:51.824" v="87"/>
          <ac:spMkLst>
            <pc:docMk/>
            <pc:sldMk cId="413148948" sldId="2145705565"/>
            <ac:spMk id="18" creationId="{A2F01E1B-9000-516F-815A-4ECB412EB075}"/>
          </ac:spMkLst>
        </pc:spChg>
        <pc:spChg chg="add del">
          <ac:chgData name="Mark Rucker" userId="S::mr2an_virginia.edu#ext#@microsoft.onmicrosoft.com::719af734-219f-40d9-aeaa-7a482ee48819" providerId="AD" clId="Web-{4355C4B5-98A3-FB7F-64F4-3A3579090F20}" dt="2022-07-12T20:42:09.572" v="615"/>
          <ac:spMkLst>
            <pc:docMk/>
            <pc:sldMk cId="413148948" sldId="2145705565"/>
            <ac:spMk id="18" creationId="{A4C6881B-D6C0-4D00-CE69-BDDF6E504C03}"/>
          </ac:spMkLst>
        </pc:spChg>
        <pc:spChg chg="add del mod">
          <ac:chgData name="Mark Rucker" userId="S::mr2an_virginia.edu#ext#@microsoft.onmicrosoft.com::719af734-219f-40d9-aeaa-7a482ee48819" providerId="AD" clId="Web-{4355C4B5-98A3-FB7F-64F4-3A3579090F20}" dt="2022-07-12T20:49:42.228" v="664"/>
          <ac:spMkLst>
            <pc:docMk/>
            <pc:sldMk cId="413148948" sldId="2145705565"/>
            <ac:spMk id="19" creationId="{09A914DB-7BB2-7989-2020-6981CA7B9A9F}"/>
          </ac:spMkLst>
        </pc:spChg>
        <pc:spChg chg="add del">
          <ac:chgData name="Mark Rucker" userId="S::mr2an_virginia.edu#ext#@microsoft.onmicrosoft.com::719af734-219f-40d9-aeaa-7a482ee48819" providerId="AD" clId="Web-{4355C4B5-98A3-FB7F-64F4-3A3579090F20}" dt="2022-07-12T20:44:42.827" v="631"/>
          <ac:spMkLst>
            <pc:docMk/>
            <pc:sldMk cId="413148948" sldId="2145705565"/>
            <ac:spMk id="20" creationId="{856A68DC-FDC4-8169-CE99-EC4898A24BF8}"/>
          </ac:spMkLst>
        </pc:spChg>
        <pc:spChg chg="del">
          <ac:chgData name="Mark Rucker" userId="S::mr2an_virginia.edu#ext#@microsoft.onmicrosoft.com::719af734-219f-40d9-aeaa-7a482ee48819" providerId="AD" clId="Web-{4355C4B5-98A3-FB7F-64F4-3A3579090F20}" dt="2022-07-12T14:37:51.824" v="85"/>
          <ac:spMkLst>
            <pc:docMk/>
            <pc:sldMk cId="413148948" sldId="2145705565"/>
            <ac:spMk id="20" creationId="{98032027-D61E-D2C2-93F3-87211F5A4D8E}"/>
          </ac:spMkLst>
        </pc:spChg>
        <pc:spChg chg="add mod">
          <ac:chgData name="Mark Rucker" userId="S::mr2an_virginia.edu#ext#@microsoft.onmicrosoft.com::719af734-219f-40d9-aeaa-7a482ee48819" providerId="AD" clId="Web-{4355C4B5-98A3-FB7F-64F4-3A3579090F20}" dt="2022-07-12T21:59:33.274" v="783" actId="1076"/>
          <ac:spMkLst>
            <pc:docMk/>
            <pc:sldMk cId="413148948" sldId="2145705565"/>
            <ac:spMk id="21" creationId="{CAB1FAC5-B11C-5C09-18F8-1582C046908D}"/>
          </ac:spMkLst>
        </pc:spChg>
        <pc:spChg chg="add del">
          <ac:chgData name="Mark Rucker" userId="S::mr2an_virginia.edu#ext#@microsoft.onmicrosoft.com::719af734-219f-40d9-aeaa-7a482ee48819" providerId="AD" clId="Web-{4355C4B5-98A3-FB7F-64F4-3A3579090F20}" dt="2022-07-12T20:46:45.597" v="645"/>
          <ac:spMkLst>
            <pc:docMk/>
            <pc:sldMk cId="413148948" sldId="2145705565"/>
            <ac:spMk id="22" creationId="{15BCD2FA-69AE-AB27-59C8-B638DF800BA2}"/>
          </ac:spMkLst>
        </pc:spChg>
        <pc:spChg chg="del">
          <ac:chgData name="Mark Rucker" userId="S::mr2an_virginia.edu#ext#@microsoft.onmicrosoft.com::719af734-219f-40d9-aeaa-7a482ee48819" providerId="AD" clId="Web-{4355C4B5-98A3-FB7F-64F4-3A3579090F20}" dt="2022-07-12T14:37:51.824" v="83"/>
          <ac:spMkLst>
            <pc:docMk/>
            <pc:sldMk cId="413148948" sldId="2145705565"/>
            <ac:spMk id="22" creationId="{F0F4A14F-6CE3-6152-699B-33AC84BFC178}"/>
          </ac:spMkLst>
        </pc:spChg>
        <pc:spChg chg="add mod">
          <ac:chgData name="Mark Rucker" userId="S::mr2an_virginia.edu#ext#@microsoft.onmicrosoft.com::719af734-219f-40d9-aeaa-7a482ee48819" providerId="AD" clId="Web-{4355C4B5-98A3-FB7F-64F4-3A3579090F20}" dt="2022-07-12T21:59:33.274" v="784" actId="1076"/>
          <ac:spMkLst>
            <pc:docMk/>
            <pc:sldMk cId="413148948" sldId="2145705565"/>
            <ac:spMk id="23" creationId="{4D34D916-60F3-F340-15CC-99CDEA3581D7}"/>
          </ac:spMkLst>
        </pc:spChg>
        <pc:spChg chg="del">
          <ac:chgData name="Mark Rucker" userId="S::mr2an_virginia.edu#ext#@microsoft.onmicrosoft.com::719af734-219f-40d9-aeaa-7a482ee48819" providerId="AD" clId="Web-{4355C4B5-98A3-FB7F-64F4-3A3579090F20}" dt="2022-07-12T14:37:51.824" v="82"/>
          <ac:spMkLst>
            <pc:docMk/>
            <pc:sldMk cId="413148948" sldId="2145705565"/>
            <ac:spMk id="23" creationId="{7B579358-CC96-3F3C-3D51-460C7FB6E4BE}"/>
          </ac:spMkLst>
        </pc:spChg>
        <pc:spChg chg="del">
          <ac:chgData name="Mark Rucker" userId="S::mr2an_virginia.edu#ext#@microsoft.onmicrosoft.com::719af734-219f-40d9-aeaa-7a482ee48819" providerId="AD" clId="Web-{4355C4B5-98A3-FB7F-64F4-3A3579090F20}" dt="2022-07-12T14:37:51.824" v="81"/>
          <ac:spMkLst>
            <pc:docMk/>
            <pc:sldMk cId="413148948" sldId="2145705565"/>
            <ac:spMk id="24" creationId="{1C774A63-A23A-15E7-A78B-50D9B8D5590D}"/>
          </ac:spMkLst>
        </pc:spChg>
        <pc:spChg chg="add mod">
          <ac:chgData name="Mark Rucker" userId="S::mr2an_virginia.edu#ext#@microsoft.onmicrosoft.com::719af734-219f-40d9-aeaa-7a482ee48819" providerId="AD" clId="Web-{4355C4B5-98A3-FB7F-64F4-3A3579090F20}" dt="2022-07-12T21:59:33.290" v="785" actId="1076"/>
          <ac:spMkLst>
            <pc:docMk/>
            <pc:sldMk cId="413148948" sldId="2145705565"/>
            <ac:spMk id="24" creationId="{53BD9038-EFB0-2007-B332-ED06C19F2D8C}"/>
          </ac:spMkLst>
        </pc:spChg>
        <pc:spChg chg="add del">
          <ac:chgData name="Mark Rucker" userId="S::mr2an_virginia.edu#ext#@microsoft.onmicrosoft.com::719af734-219f-40d9-aeaa-7a482ee48819" providerId="AD" clId="Web-{4355C4B5-98A3-FB7F-64F4-3A3579090F20}" dt="2022-07-12T20:58:23.370" v="690"/>
          <ac:spMkLst>
            <pc:docMk/>
            <pc:sldMk cId="413148948" sldId="2145705565"/>
            <ac:spMk id="25" creationId="{FD5347D5-C7BD-AAAC-7A86-9ED765068EC8}"/>
          </ac:spMkLst>
        </pc:spChg>
        <pc:grpChg chg="add mod">
          <ac:chgData name="Mark Rucker" userId="S::mr2an_virginia.edu#ext#@microsoft.onmicrosoft.com::719af734-219f-40d9-aeaa-7a482ee48819" providerId="AD" clId="Web-{4355C4B5-98A3-FB7F-64F4-3A3579090F20}" dt="2022-07-12T21:59:33.274" v="782" actId="1076"/>
          <ac:grpSpMkLst>
            <pc:docMk/>
            <pc:sldMk cId="413148948" sldId="2145705565"/>
            <ac:grpSpMk id="4" creationId="{BE727EE9-0027-5BFD-FF46-F1F7BDA1FDF1}"/>
          </ac:grpSpMkLst>
        </pc:grpChg>
        <pc:cxnChg chg="del">
          <ac:chgData name="Mark Rucker" userId="S::mr2an_virginia.edu#ext#@microsoft.onmicrosoft.com::719af734-219f-40d9-aeaa-7a482ee48819" providerId="AD" clId="Web-{4355C4B5-98A3-FB7F-64F4-3A3579090F20}" dt="2022-07-12T14:37:51.824" v="96"/>
          <ac:cxnSpMkLst>
            <pc:docMk/>
            <pc:sldMk cId="413148948" sldId="2145705565"/>
            <ac:cxnSpMk id="7" creationId="{BA5856D5-6E5F-BA0B-A5E7-0496EC5EB3A8}"/>
          </ac:cxnSpMkLst>
        </pc:cxnChg>
        <pc:cxnChg chg="del">
          <ac:chgData name="Mark Rucker" userId="S::mr2an_virginia.edu#ext#@microsoft.onmicrosoft.com::719af734-219f-40d9-aeaa-7a482ee48819" providerId="AD" clId="Web-{4355C4B5-98A3-FB7F-64F4-3A3579090F20}" dt="2022-07-12T14:37:51.824" v="94"/>
          <ac:cxnSpMkLst>
            <pc:docMk/>
            <pc:sldMk cId="413148948" sldId="2145705565"/>
            <ac:cxnSpMk id="8" creationId="{A2E8B179-4AE8-7AAB-2C5C-EC7B7076C605}"/>
          </ac:cxnSpMkLst>
        </pc:cxnChg>
        <pc:cxnChg chg="del">
          <ac:chgData name="Mark Rucker" userId="S::mr2an_virginia.edu#ext#@microsoft.onmicrosoft.com::719af734-219f-40d9-aeaa-7a482ee48819" providerId="AD" clId="Web-{4355C4B5-98A3-FB7F-64F4-3A3579090F20}" dt="2022-07-12T14:37:51.824" v="91"/>
          <ac:cxnSpMkLst>
            <pc:docMk/>
            <pc:sldMk cId="413148948" sldId="2145705565"/>
            <ac:cxnSpMk id="14" creationId="{0AF7E8B4-9DF5-698F-730B-AE7A2F71E0C9}"/>
          </ac:cxnSpMkLst>
        </pc:cxnChg>
        <pc:cxnChg chg="del">
          <ac:chgData name="Mark Rucker" userId="S::mr2an_virginia.edu#ext#@microsoft.onmicrosoft.com::719af734-219f-40d9-aeaa-7a482ee48819" providerId="AD" clId="Web-{4355C4B5-98A3-FB7F-64F4-3A3579090F20}" dt="2022-07-12T14:37:51.824" v="89"/>
          <ac:cxnSpMkLst>
            <pc:docMk/>
            <pc:sldMk cId="413148948" sldId="2145705565"/>
            <ac:cxnSpMk id="16" creationId="{171EB912-9E21-3B5E-77E7-9242E47A37EA}"/>
          </ac:cxnSpMkLst>
        </pc:cxnChg>
        <pc:cxnChg chg="del">
          <ac:chgData name="Mark Rucker" userId="S::mr2an_virginia.edu#ext#@microsoft.onmicrosoft.com::719af734-219f-40d9-aeaa-7a482ee48819" providerId="AD" clId="Web-{4355C4B5-98A3-FB7F-64F4-3A3579090F20}" dt="2022-07-12T14:37:51.824" v="86"/>
          <ac:cxnSpMkLst>
            <pc:docMk/>
            <pc:sldMk cId="413148948" sldId="2145705565"/>
            <ac:cxnSpMk id="19" creationId="{1B812D63-CCFE-5F21-9957-6E3DB1550E03}"/>
          </ac:cxnSpMkLst>
        </pc:cxnChg>
        <pc:cxnChg chg="del">
          <ac:chgData name="Mark Rucker" userId="S::mr2an_virginia.edu#ext#@microsoft.onmicrosoft.com::719af734-219f-40d9-aeaa-7a482ee48819" providerId="AD" clId="Web-{4355C4B5-98A3-FB7F-64F4-3A3579090F20}" dt="2022-07-12T14:37:51.824" v="84"/>
          <ac:cxnSpMkLst>
            <pc:docMk/>
            <pc:sldMk cId="413148948" sldId="2145705565"/>
            <ac:cxnSpMk id="21" creationId="{974A5879-23A5-AC6A-DCBA-2810543528B4}"/>
          </ac:cxnSpMkLst>
        </pc:cxnChg>
      </pc:sldChg>
      <pc:sldChg chg="addSp delSp modSp add ord replId addAnim delAnim modAnim">
        <pc:chgData name="Mark Rucker" userId="S::mr2an_virginia.edu#ext#@microsoft.onmicrosoft.com::719af734-219f-40d9-aeaa-7a482ee48819" providerId="AD" clId="Web-{4355C4B5-98A3-FB7F-64F4-3A3579090F20}" dt="2022-07-12T21:58:16.553" v="777"/>
        <pc:sldMkLst>
          <pc:docMk/>
          <pc:sldMk cId="2082089896" sldId="2145705566"/>
        </pc:sldMkLst>
        <pc:spChg chg="mod">
          <ac:chgData name="Mark Rucker" userId="S::mr2an_virginia.edu#ext#@microsoft.onmicrosoft.com::719af734-219f-40d9-aeaa-7a482ee48819" providerId="AD" clId="Web-{4355C4B5-98A3-FB7F-64F4-3A3579090F20}" dt="2022-07-12T20:32:46.131" v="553" actId="20577"/>
          <ac:spMkLst>
            <pc:docMk/>
            <pc:sldMk cId="2082089896" sldId="2145705566"/>
            <ac:spMk id="3" creationId="{3BE1D40F-8D12-BE9D-6365-63568A17CD24}"/>
          </ac:spMkLst>
        </pc:spChg>
        <pc:spChg chg="add del mod">
          <ac:chgData name="Mark Rucker" userId="S::mr2an_virginia.edu#ext#@microsoft.onmicrosoft.com::719af734-219f-40d9-aeaa-7a482ee48819" providerId="AD" clId="Web-{4355C4B5-98A3-FB7F-64F4-3A3579090F20}" dt="2022-07-12T20:25:03.303" v="504"/>
          <ac:spMkLst>
            <pc:docMk/>
            <pc:sldMk cId="2082089896" sldId="2145705566"/>
            <ac:spMk id="4" creationId="{151F60B4-38DD-C95B-9576-E55BEE8B7037}"/>
          </ac:spMkLst>
        </pc:spChg>
        <pc:spChg chg="del mod">
          <ac:chgData name="Mark Rucker" userId="S::mr2an_virginia.edu#ext#@microsoft.onmicrosoft.com::719af734-219f-40d9-aeaa-7a482ee48819" providerId="AD" clId="Web-{4355C4B5-98A3-FB7F-64F4-3A3579090F20}" dt="2022-07-12T20:25:19.038" v="506"/>
          <ac:spMkLst>
            <pc:docMk/>
            <pc:sldMk cId="2082089896" sldId="2145705566"/>
            <ac:spMk id="5" creationId="{EDE10E42-9D0C-2DEE-5395-2669CC3A0D8D}"/>
          </ac:spMkLst>
        </pc:spChg>
        <pc:spChg chg="del mod">
          <ac:chgData name="Mark Rucker" userId="S::mr2an_virginia.edu#ext#@microsoft.onmicrosoft.com::719af734-219f-40d9-aeaa-7a482ee48819" providerId="AD" clId="Web-{4355C4B5-98A3-FB7F-64F4-3A3579090F20}" dt="2022-07-12T20:26:54.323" v="521"/>
          <ac:spMkLst>
            <pc:docMk/>
            <pc:sldMk cId="2082089896" sldId="2145705566"/>
            <ac:spMk id="6" creationId="{94D1E975-5AB2-3BDB-CAFC-FB6067D395FD}"/>
          </ac:spMkLst>
        </pc:spChg>
        <pc:spChg chg="add mod">
          <ac:chgData name="Mark Rucker" userId="S::mr2an_virginia.edu#ext#@microsoft.onmicrosoft.com::719af734-219f-40d9-aeaa-7a482ee48819" providerId="AD" clId="Web-{4355C4B5-98A3-FB7F-64F4-3A3579090F20}" dt="2022-07-12T20:29:49.907" v="543" actId="1076"/>
          <ac:spMkLst>
            <pc:docMk/>
            <pc:sldMk cId="2082089896" sldId="2145705566"/>
            <ac:spMk id="10" creationId="{B6273E3A-F829-B8B3-74B7-AA1DE98CE13A}"/>
          </ac:spMkLst>
        </pc:spChg>
        <pc:spChg chg="add mod">
          <ac:chgData name="Mark Rucker" userId="S::mr2an_virginia.edu#ext#@microsoft.onmicrosoft.com::719af734-219f-40d9-aeaa-7a482ee48819" providerId="AD" clId="Web-{4355C4B5-98A3-FB7F-64F4-3A3579090F20}" dt="2022-07-12T20:29:49.922" v="544" actId="1076"/>
          <ac:spMkLst>
            <pc:docMk/>
            <pc:sldMk cId="2082089896" sldId="2145705566"/>
            <ac:spMk id="11" creationId="{CAB4FCAA-F25B-5C64-8522-76868C3A88A5}"/>
          </ac:spMkLst>
        </pc:spChg>
        <pc:spChg chg="del">
          <ac:chgData name="Mark Rucker" userId="S::mr2an_virginia.edu#ext#@microsoft.onmicrosoft.com::719af734-219f-40d9-aeaa-7a482ee48819" providerId="AD" clId="Web-{4355C4B5-98A3-FB7F-64F4-3A3579090F20}" dt="2022-07-12T14:56:07.772" v="159"/>
          <ac:spMkLst>
            <pc:docMk/>
            <pc:sldMk cId="2082089896" sldId="2145705566"/>
            <ac:spMk id="15" creationId="{984E3ACC-6B1F-E7F3-C0F9-C7D7E24B3CEB}"/>
          </ac:spMkLst>
        </pc:spChg>
        <pc:spChg chg="del">
          <ac:chgData name="Mark Rucker" userId="S::mr2an_virginia.edu#ext#@microsoft.onmicrosoft.com::719af734-219f-40d9-aeaa-7a482ee48819" providerId="AD" clId="Web-{4355C4B5-98A3-FB7F-64F4-3A3579090F20}" dt="2022-07-12T14:56:07.772" v="157"/>
          <ac:spMkLst>
            <pc:docMk/>
            <pc:sldMk cId="2082089896" sldId="2145705566"/>
            <ac:spMk id="17" creationId="{900B97F8-E9AF-9F6F-4608-49E572768B84}"/>
          </ac:spMkLst>
        </pc:spChg>
        <pc:spChg chg="del">
          <ac:chgData name="Mark Rucker" userId="S::mr2an_virginia.edu#ext#@microsoft.onmicrosoft.com::719af734-219f-40d9-aeaa-7a482ee48819" providerId="AD" clId="Web-{4355C4B5-98A3-FB7F-64F4-3A3579090F20}" dt="2022-07-12T14:56:07.772" v="156"/>
          <ac:spMkLst>
            <pc:docMk/>
            <pc:sldMk cId="2082089896" sldId="2145705566"/>
            <ac:spMk id="18" creationId="{A2F01E1B-9000-516F-815A-4ECB412EB075}"/>
          </ac:spMkLst>
        </pc:spChg>
        <pc:spChg chg="del">
          <ac:chgData name="Mark Rucker" userId="S::mr2an_virginia.edu#ext#@microsoft.onmicrosoft.com::719af734-219f-40d9-aeaa-7a482ee48819" providerId="AD" clId="Web-{4355C4B5-98A3-FB7F-64F4-3A3579090F20}" dt="2022-07-12T14:39:15.826" v="111"/>
          <ac:spMkLst>
            <pc:docMk/>
            <pc:sldMk cId="2082089896" sldId="2145705566"/>
            <ac:spMk id="20" creationId="{98032027-D61E-D2C2-93F3-87211F5A4D8E}"/>
          </ac:spMkLst>
        </pc:spChg>
        <pc:spChg chg="del">
          <ac:chgData name="Mark Rucker" userId="S::mr2an_virginia.edu#ext#@microsoft.onmicrosoft.com::719af734-219f-40d9-aeaa-7a482ee48819" providerId="AD" clId="Web-{4355C4B5-98A3-FB7F-64F4-3A3579090F20}" dt="2022-07-12T14:39:15.826" v="109"/>
          <ac:spMkLst>
            <pc:docMk/>
            <pc:sldMk cId="2082089896" sldId="2145705566"/>
            <ac:spMk id="22" creationId="{F0F4A14F-6CE3-6152-699B-33AC84BFC178}"/>
          </ac:spMkLst>
        </pc:spChg>
        <pc:spChg chg="del">
          <ac:chgData name="Mark Rucker" userId="S::mr2an_virginia.edu#ext#@microsoft.onmicrosoft.com::719af734-219f-40d9-aeaa-7a482ee48819" providerId="AD" clId="Web-{4355C4B5-98A3-FB7F-64F4-3A3579090F20}" dt="2022-07-12T14:39:15.826" v="108"/>
          <ac:spMkLst>
            <pc:docMk/>
            <pc:sldMk cId="2082089896" sldId="2145705566"/>
            <ac:spMk id="23" creationId="{7B579358-CC96-3F3C-3D51-460C7FB6E4BE}"/>
          </ac:spMkLst>
        </pc:spChg>
        <pc:spChg chg="del">
          <ac:chgData name="Mark Rucker" userId="S::mr2an_virginia.edu#ext#@microsoft.onmicrosoft.com::719af734-219f-40d9-aeaa-7a482ee48819" providerId="AD" clId="Web-{4355C4B5-98A3-FB7F-64F4-3A3579090F20}" dt="2022-07-12T14:39:15.826" v="107"/>
          <ac:spMkLst>
            <pc:docMk/>
            <pc:sldMk cId="2082089896" sldId="2145705566"/>
            <ac:spMk id="24" creationId="{1C774A63-A23A-15E7-A78B-50D9B8D5590D}"/>
          </ac:spMkLst>
        </pc:spChg>
        <pc:spChg chg="add mod">
          <ac:chgData name="Mark Rucker" userId="S::mr2an_virginia.edu#ext#@microsoft.onmicrosoft.com::719af734-219f-40d9-aeaa-7a482ee48819" providerId="AD" clId="Web-{4355C4B5-98A3-FB7F-64F4-3A3579090F20}" dt="2022-07-12T20:26:43.635" v="519" actId="14100"/>
          <ac:spMkLst>
            <pc:docMk/>
            <pc:sldMk cId="2082089896" sldId="2145705566"/>
            <ac:spMk id="127" creationId="{D1BA7433-8737-FFD3-4365-0A800F31B96E}"/>
          </ac:spMkLst>
        </pc:spChg>
        <pc:spChg chg="add del mod">
          <ac:chgData name="Mark Rucker" userId="S::mr2an_virginia.edu#ext#@microsoft.onmicrosoft.com::719af734-219f-40d9-aeaa-7a482ee48819" providerId="AD" clId="Web-{4355C4B5-98A3-FB7F-64F4-3A3579090F20}" dt="2022-07-12T20:23:06.175" v="478"/>
          <ac:spMkLst>
            <pc:docMk/>
            <pc:sldMk cId="2082089896" sldId="2145705566"/>
            <ac:spMk id="128" creationId="{9BF55A34-AA4F-D795-568A-EE98CCA2502F}"/>
          </ac:spMkLst>
        </pc:spChg>
        <pc:spChg chg="add del mod">
          <ac:chgData name="Mark Rucker" userId="S::mr2an_virginia.edu#ext#@microsoft.onmicrosoft.com::719af734-219f-40d9-aeaa-7a482ee48819" providerId="AD" clId="Web-{4355C4B5-98A3-FB7F-64F4-3A3579090F20}" dt="2022-07-12T20:27:19.042" v="525"/>
          <ac:spMkLst>
            <pc:docMk/>
            <pc:sldMk cId="2082089896" sldId="2145705566"/>
            <ac:spMk id="129" creationId="{0F746034-0E35-3200-1675-44441F77C1CA}"/>
          </ac:spMkLst>
        </pc:spChg>
        <pc:spChg chg="add del">
          <ac:chgData name="Mark Rucker" userId="S::mr2an_virginia.edu#ext#@microsoft.onmicrosoft.com::719af734-219f-40d9-aeaa-7a482ee48819" providerId="AD" clId="Web-{4355C4B5-98A3-FB7F-64F4-3A3579090F20}" dt="2022-07-12T20:23:52.051" v="484"/>
          <ac:spMkLst>
            <pc:docMk/>
            <pc:sldMk cId="2082089896" sldId="2145705566"/>
            <ac:spMk id="130" creationId="{F73F58F8-A0FE-C61B-CA3C-6F1FBDFA01CC}"/>
          </ac:spMkLst>
        </pc:spChg>
        <pc:spChg chg="add mod">
          <ac:chgData name="Mark Rucker" userId="S::mr2an_virginia.edu#ext#@microsoft.onmicrosoft.com::719af734-219f-40d9-aeaa-7a482ee48819" providerId="AD" clId="Web-{4355C4B5-98A3-FB7F-64F4-3A3579090F20}" dt="2022-07-12T20:25:08.741" v="505" actId="1076"/>
          <ac:spMkLst>
            <pc:docMk/>
            <pc:sldMk cId="2082089896" sldId="2145705566"/>
            <ac:spMk id="131" creationId="{10B6FB71-7BCC-1B9E-D4E6-BBC08D3A1386}"/>
          </ac:spMkLst>
        </pc:spChg>
        <pc:spChg chg="add mod">
          <ac:chgData name="Mark Rucker" userId="S::mr2an_virginia.edu#ext#@microsoft.onmicrosoft.com::719af734-219f-40d9-aeaa-7a482ee48819" providerId="AD" clId="Web-{4355C4B5-98A3-FB7F-64F4-3A3579090F20}" dt="2022-07-12T20:26:49.916" v="520" actId="20577"/>
          <ac:spMkLst>
            <pc:docMk/>
            <pc:sldMk cId="2082089896" sldId="2145705566"/>
            <ac:spMk id="132" creationId="{A468F5C0-6699-31DA-8C0A-9C77F9D3D5D1}"/>
          </ac:spMkLst>
        </pc:spChg>
        <pc:spChg chg="add mod">
          <ac:chgData name="Mark Rucker" userId="S::mr2an_virginia.edu#ext#@microsoft.onmicrosoft.com::719af734-219f-40d9-aeaa-7a482ee48819" providerId="AD" clId="Web-{4355C4B5-98A3-FB7F-64F4-3A3579090F20}" dt="2022-07-12T20:28:19.185" v="532" actId="20577"/>
          <ac:spMkLst>
            <pc:docMk/>
            <pc:sldMk cId="2082089896" sldId="2145705566"/>
            <ac:spMk id="133" creationId="{15388671-4942-983D-281D-4E7FAC502779}"/>
          </ac:spMkLst>
        </pc:spChg>
        <pc:spChg chg="add mod">
          <ac:chgData name="Mark Rucker" userId="S::mr2an_virginia.edu#ext#@microsoft.onmicrosoft.com::719af734-219f-40d9-aeaa-7a482ee48819" providerId="AD" clId="Web-{4355C4B5-98A3-FB7F-64F4-3A3579090F20}" dt="2022-07-12T20:27:55.747" v="529" actId="1076"/>
          <ac:spMkLst>
            <pc:docMk/>
            <pc:sldMk cId="2082089896" sldId="2145705566"/>
            <ac:spMk id="134" creationId="{38165292-5E13-3D8B-C0CA-AD10DD4BCB97}"/>
          </ac:spMkLst>
        </pc:spChg>
        <pc:grpChg chg="add">
          <ac:chgData name="Mark Rucker" userId="S::mr2an_virginia.edu#ext#@microsoft.onmicrosoft.com::719af734-219f-40d9-aeaa-7a482ee48819" providerId="AD" clId="Web-{4355C4B5-98A3-FB7F-64F4-3A3579090F20}" dt="2022-07-12T21:57:50.443" v="772"/>
          <ac:grpSpMkLst>
            <pc:docMk/>
            <pc:sldMk cId="2082089896" sldId="2145705566"/>
            <ac:grpSpMk id="4" creationId="{6FFE2637-B082-ED73-C499-CE8F113186A6}"/>
          </ac:grpSpMkLst>
        </pc:grpChg>
        <pc:grpChg chg="add">
          <ac:chgData name="Mark Rucker" userId="S::mr2an_virginia.edu#ext#@microsoft.onmicrosoft.com::719af734-219f-40d9-aeaa-7a482ee48819" providerId="AD" clId="Web-{4355C4B5-98A3-FB7F-64F4-3A3579090F20}" dt="2022-07-12T21:58:14.335" v="775"/>
          <ac:grpSpMkLst>
            <pc:docMk/>
            <pc:sldMk cId="2082089896" sldId="2145705566"/>
            <ac:grpSpMk id="5" creationId="{CD9AD278-AE26-7C95-4371-200B6601B7AA}"/>
          </ac:grpSpMkLst>
        </pc:grpChg>
        <pc:graphicFrameChg chg="add del mod modGraphic">
          <ac:chgData name="Mark Rucker" userId="S::mr2an_virginia.edu#ext#@microsoft.onmicrosoft.com::719af734-219f-40d9-aeaa-7a482ee48819" providerId="AD" clId="Web-{4355C4B5-98A3-FB7F-64F4-3A3579090F20}" dt="2022-07-12T20:17:22.601" v="406"/>
          <ac:graphicFrameMkLst>
            <pc:docMk/>
            <pc:sldMk cId="2082089896" sldId="2145705566"/>
            <ac:graphicFrameMk id="12" creationId="{BC971675-3773-8713-E552-FEC557B09361}"/>
          </ac:graphicFrameMkLst>
        </pc:graphicFrameChg>
        <pc:cxnChg chg="del mod">
          <ac:chgData name="Mark Rucker" userId="S::mr2an_virginia.edu#ext#@microsoft.onmicrosoft.com::719af734-219f-40d9-aeaa-7a482ee48819" providerId="AD" clId="Web-{4355C4B5-98A3-FB7F-64F4-3A3579090F20}" dt="2022-07-12T20:21:20.952" v="455"/>
          <ac:cxnSpMkLst>
            <pc:docMk/>
            <pc:sldMk cId="2082089896" sldId="2145705566"/>
            <ac:cxnSpMk id="7" creationId="{BA5856D5-6E5F-BA0B-A5E7-0496EC5EB3A8}"/>
          </ac:cxnSpMkLst>
        </pc:cxnChg>
        <pc:cxnChg chg="del mod">
          <ac:chgData name="Mark Rucker" userId="S::mr2an_virginia.edu#ext#@microsoft.onmicrosoft.com::719af734-219f-40d9-aeaa-7a482ee48819" providerId="AD" clId="Web-{4355C4B5-98A3-FB7F-64F4-3A3579090F20}" dt="2022-07-12T20:22:47.861" v="474"/>
          <ac:cxnSpMkLst>
            <pc:docMk/>
            <pc:sldMk cId="2082089896" sldId="2145705566"/>
            <ac:cxnSpMk id="8" creationId="{A2E8B179-4AE8-7AAB-2C5C-EC7B7076C605}"/>
          </ac:cxnSpMkLst>
        </pc:cxnChg>
        <pc:cxnChg chg="add del mod">
          <ac:chgData name="Mark Rucker" userId="S::mr2an_virginia.edu#ext#@microsoft.onmicrosoft.com::719af734-219f-40d9-aeaa-7a482ee48819" providerId="AD" clId="Web-{4355C4B5-98A3-FB7F-64F4-3A3579090F20}" dt="2022-07-12T20:08:11.254" v="362"/>
          <ac:cxnSpMkLst>
            <pc:docMk/>
            <pc:sldMk cId="2082089896" sldId="2145705566"/>
            <ac:cxnSpMk id="9" creationId="{46D7781D-F4C0-5C90-13E0-2EB39DA07B9D}"/>
          </ac:cxnSpMkLst>
        </pc:cxnChg>
        <pc:cxnChg chg="del">
          <ac:chgData name="Mark Rucker" userId="S::mr2an_virginia.edu#ext#@microsoft.onmicrosoft.com::719af734-219f-40d9-aeaa-7a482ee48819" providerId="AD" clId="Web-{4355C4B5-98A3-FB7F-64F4-3A3579090F20}" dt="2022-07-12T14:56:07.772" v="160"/>
          <ac:cxnSpMkLst>
            <pc:docMk/>
            <pc:sldMk cId="2082089896" sldId="2145705566"/>
            <ac:cxnSpMk id="14" creationId="{0AF7E8B4-9DF5-698F-730B-AE7A2F71E0C9}"/>
          </ac:cxnSpMkLst>
        </pc:cxnChg>
        <pc:cxnChg chg="del">
          <ac:chgData name="Mark Rucker" userId="S::mr2an_virginia.edu#ext#@microsoft.onmicrosoft.com::719af734-219f-40d9-aeaa-7a482ee48819" providerId="AD" clId="Web-{4355C4B5-98A3-FB7F-64F4-3A3579090F20}" dt="2022-07-12T14:56:07.772" v="158"/>
          <ac:cxnSpMkLst>
            <pc:docMk/>
            <pc:sldMk cId="2082089896" sldId="2145705566"/>
            <ac:cxnSpMk id="16" creationId="{171EB912-9E21-3B5E-77E7-9242E47A37EA}"/>
          </ac:cxnSpMkLst>
        </pc:cxnChg>
        <pc:cxnChg chg="del">
          <ac:chgData name="Mark Rucker" userId="S::mr2an_virginia.edu#ext#@microsoft.onmicrosoft.com::719af734-219f-40d9-aeaa-7a482ee48819" providerId="AD" clId="Web-{4355C4B5-98A3-FB7F-64F4-3A3579090F20}" dt="2022-07-12T14:39:15.826" v="112"/>
          <ac:cxnSpMkLst>
            <pc:docMk/>
            <pc:sldMk cId="2082089896" sldId="2145705566"/>
            <ac:cxnSpMk id="19" creationId="{1B812D63-CCFE-5F21-9957-6E3DB1550E03}"/>
          </ac:cxnSpMkLst>
        </pc:cxnChg>
        <pc:cxnChg chg="del">
          <ac:chgData name="Mark Rucker" userId="S::mr2an_virginia.edu#ext#@microsoft.onmicrosoft.com::719af734-219f-40d9-aeaa-7a482ee48819" providerId="AD" clId="Web-{4355C4B5-98A3-FB7F-64F4-3A3579090F20}" dt="2022-07-12T14:39:15.826" v="110"/>
          <ac:cxnSpMkLst>
            <pc:docMk/>
            <pc:sldMk cId="2082089896" sldId="2145705566"/>
            <ac:cxnSpMk id="21" creationId="{974A5879-23A5-AC6A-DCBA-2810543528B4}"/>
          </ac:cxnSpMkLst>
        </pc:cxnChg>
        <pc:cxnChg chg="add mod">
          <ac:chgData name="Mark Rucker" userId="S::mr2an_virginia.edu#ext#@microsoft.onmicrosoft.com::719af734-219f-40d9-aeaa-7a482ee48819" providerId="AD" clId="Web-{4355C4B5-98A3-FB7F-64F4-3A3579090F20}" dt="2022-07-12T20:28:29.701" v="533" actId="14100"/>
          <ac:cxnSpMkLst>
            <pc:docMk/>
            <pc:sldMk cId="2082089896" sldId="2145705566"/>
            <ac:cxnSpMk id="125" creationId="{38B1AFA6-21DE-46E2-356B-325549A08F25}"/>
          </ac:cxnSpMkLst>
        </pc:cxnChg>
        <pc:cxnChg chg="add del mod">
          <ac:chgData name="Mark Rucker" userId="S::mr2an_virginia.edu#ext#@microsoft.onmicrosoft.com::719af734-219f-40d9-aeaa-7a482ee48819" providerId="AD" clId="Web-{4355C4B5-98A3-FB7F-64F4-3A3579090F20}" dt="2022-07-12T20:29:13.656" v="536"/>
          <ac:cxnSpMkLst>
            <pc:docMk/>
            <pc:sldMk cId="2082089896" sldId="2145705566"/>
            <ac:cxnSpMk id="126" creationId="{C0728356-4D19-94E2-2FA7-70CA4506223A}"/>
          </ac:cxnSpMkLst>
        </pc:cxnChg>
        <pc:cxnChg chg="add mod">
          <ac:chgData name="Mark Rucker" userId="S::mr2an_virginia.edu#ext#@microsoft.onmicrosoft.com::719af734-219f-40d9-aeaa-7a482ee48819" providerId="AD" clId="Web-{4355C4B5-98A3-FB7F-64F4-3A3579090F20}" dt="2022-07-12T20:29:27.625" v="538" actId="1076"/>
          <ac:cxnSpMkLst>
            <pc:docMk/>
            <pc:sldMk cId="2082089896" sldId="2145705566"/>
            <ac:cxnSpMk id="135" creationId="{B8EB0364-A12E-EE39-4644-FA772B26BB46}"/>
          </ac:cxnSpMkLst>
        </pc:cxnChg>
      </pc:sldChg>
      <pc:sldChg chg="add del replId">
        <pc:chgData name="Mark Rucker" userId="S::mr2an_virginia.edu#ext#@microsoft.onmicrosoft.com::719af734-219f-40d9-aeaa-7a482ee48819" providerId="AD" clId="Web-{4355C4B5-98A3-FB7F-64F4-3A3579090F20}" dt="2022-07-12T22:10:13.388" v="911"/>
        <pc:sldMkLst>
          <pc:docMk/>
          <pc:sldMk cId="47708979" sldId="2145705567"/>
        </pc:sldMkLst>
      </pc:sldChg>
      <pc:sldChg chg="delSp add del replId">
        <pc:chgData name="Mark Rucker" userId="S::mr2an_virginia.edu#ext#@microsoft.onmicrosoft.com::719af734-219f-40d9-aeaa-7a482ee48819" providerId="AD" clId="Web-{4355C4B5-98A3-FB7F-64F4-3A3579090F20}" dt="2022-07-12T22:10:15.529" v="914"/>
        <pc:sldMkLst>
          <pc:docMk/>
          <pc:sldMk cId="3928089168" sldId="2145705568"/>
        </pc:sldMkLst>
        <pc:spChg chg="del">
          <ac:chgData name="Mark Rucker" userId="S::mr2an_virginia.edu#ext#@microsoft.onmicrosoft.com::719af734-219f-40d9-aeaa-7a482ee48819" providerId="AD" clId="Web-{4355C4B5-98A3-FB7F-64F4-3A3579090F20}" dt="2022-07-12T14:40:06.187" v="121"/>
          <ac:spMkLst>
            <pc:docMk/>
            <pc:sldMk cId="3928089168" sldId="2145705568"/>
            <ac:spMk id="20" creationId="{98032027-D61E-D2C2-93F3-87211F5A4D8E}"/>
          </ac:spMkLst>
        </pc:spChg>
        <pc:spChg chg="del">
          <ac:chgData name="Mark Rucker" userId="S::mr2an_virginia.edu#ext#@microsoft.onmicrosoft.com::719af734-219f-40d9-aeaa-7a482ee48819" providerId="AD" clId="Web-{4355C4B5-98A3-FB7F-64F4-3A3579090F20}" dt="2022-07-12T14:40:06.187" v="119"/>
          <ac:spMkLst>
            <pc:docMk/>
            <pc:sldMk cId="3928089168" sldId="2145705568"/>
            <ac:spMk id="22" creationId="{F0F4A14F-6CE3-6152-699B-33AC84BFC178}"/>
          </ac:spMkLst>
        </pc:spChg>
        <pc:spChg chg="del">
          <ac:chgData name="Mark Rucker" userId="S::mr2an_virginia.edu#ext#@microsoft.onmicrosoft.com::719af734-219f-40d9-aeaa-7a482ee48819" providerId="AD" clId="Web-{4355C4B5-98A3-FB7F-64F4-3A3579090F20}" dt="2022-07-12T14:40:06.187" v="118"/>
          <ac:spMkLst>
            <pc:docMk/>
            <pc:sldMk cId="3928089168" sldId="2145705568"/>
            <ac:spMk id="23" creationId="{7B579358-CC96-3F3C-3D51-460C7FB6E4BE}"/>
          </ac:spMkLst>
        </pc:spChg>
        <pc:spChg chg="del">
          <ac:chgData name="Mark Rucker" userId="S::mr2an_virginia.edu#ext#@microsoft.onmicrosoft.com::719af734-219f-40d9-aeaa-7a482ee48819" providerId="AD" clId="Web-{4355C4B5-98A3-FB7F-64F4-3A3579090F20}" dt="2022-07-12T14:40:06.187" v="117"/>
          <ac:spMkLst>
            <pc:docMk/>
            <pc:sldMk cId="3928089168" sldId="2145705568"/>
            <ac:spMk id="24" creationId="{1C774A63-A23A-15E7-A78B-50D9B8D5590D}"/>
          </ac:spMkLst>
        </pc:spChg>
        <pc:cxnChg chg="del">
          <ac:chgData name="Mark Rucker" userId="S::mr2an_virginia.edu#ext#@microsoft.onmicrosoft.com::719af734-219f-40d9-aeaa-7a482ee48819" providerId="AD" clId="Web-{4355C4B5-98A3-FB7F-64F4-3A3579090F20}" dt="2022-07-12T14:40:06.187" v="122"/>
          <ac:cxnSpMkLst>
            <pc:docMk/>
            <pc:sldMk cId="3928089168" sldId="2145705568"/>
            <ac:cxnSpMk id="19" creationId="{1B812D63-CCFE-5F21-9957-6E3DB1550E03}"/>
          </ac:cxnSpMkLst>
        </pc:cxnChg>
        <pc:cxnChg chg="del">
          <ac:chgData name="Mark Rucker" userId="S::mr2an_virginia.edu#ext#@microsoft.onmicrosoft.com::719af734-219f-40d9-aeaa-7a482ee48819" providerId="AD" clId="Web-{4355C4B5-98A3-FB7F-64F4-3A3579090F20}" dt="2022-07-12T14:40:06.187" v="120"/>
          <ac:cxnSpMkLst>
            <pc:docMk/>
            <pc:sldMk cId="3928089168" sldId="2145705568"/>
            <ac:cxnSpMk id="21" creationId="{974A5879-23A5-AC6A-DCBA-2810543528B4}"/>
          </ac:cxnSpMkLst>
        </pc:cxnChg>
      </pc:sldChg>
      <pc:sldChg chg="addSp delSp modSp add del replId">
        <pc:chgData name="Mark Rucker" userId="S::mr2an_virginia.edu#ext#@microsoft.onmicrosoft.com::719af734-219f-40d9-aeaa-7a482ee48819" providerId="AD" clId="Web-{4355C4B5-98A3-FB7F-64F4-3A3579090F20}" dt="2022-07-12T22:10:16.076" v="915"/>
        <pc:sldMkLst>
          <pc:docMk/>
          <pc:sldMk cId="136176191" sldId="2145705569"/>
        </pc:sldMkLst>
        <pc:spChg chg="add del">
          <ac:chgData name="Mark Rucker" userId="S::mr2an_virginia.edu#ext#@microsoft.onmicrosoft.com::719af734-219f-40d9-aeaa-7a482ee48819" providerId="AD" clId="Web-{4355C4B5-98A3-FB7F-64F4-3A3579090F20}" dt="2022-07-12T14:44:36.677" v="147"/>
          <ac:spMkLst>
            <pc:docMk/>
            <pc:sldMk cId="136176191" sldId="2145705569"/>
            <ac:spMk id="9" creationId="{7259BA21-C167-DCBB-5666-F89E46221E7D}"/>
          </ac:spMkLst>
        </pc:spChg>
        <pc:spChg chg="mod">
          <ac:chgData name="Mark Rucker" userId="S::mr2an_virginia.edu#ext#@microsoft.onmicrosoft.com::719af734-219f-40d9-aeaa-7a482ee48819" providerId="AD" clId="Web-{4355C4B5-98A3-FB7F-64F4-3A3579090F20}" dt="2022-07-12T14:55:44.459" v="153" actId="1076"/>
          <ac:spMkLst>
            <pc:docMk/>
            <pc:sldMk cId="136176191" sldId="2145705569"/>
            <ac:spMk id="22" creationId="{F0F4A14F-6CE3-6152-699B-33AC84BFC178}"/>
          </ac:spMkLst>
        </pc:spChg>
      </pc:sldChg>
      <pc:sldChg chg="modSp add del replId">
        <pc:chgData name="Mark Rucker" userId="S::mr2an_virginia.edu#ext#@microsoft.onmicrosoft.com::719af734-219f-40d9-aeaa-7a482ee48819" providerId="AD" clId="Web-{4355C4B5-98A3-FB7F-64F4-3A3579090F20}" dt="2022-07-12T22:10:18.310" v="917"/>
        <pc:sldMkLst>
          <pc:docMk/>
          <pc:sldMk cId="2322996478" sldId="2145705570"/>
        </pc:sldMkLst>
        <pc:spChg chg="mod">
          <ac:chgData name="Mark Rucker" userId="S::mr2an_virginia.edu#ext#@microsoft.onmicrosoft.com::719af734-219f-40d9-aeaa-7a482ee48819" providerId="AD" clId="Web-{4355C4B5-98A3-FB7F-64F4-3A3579090F20}" dt="2022-07-12T14:42:55.800" v="145" actId="20577"/>
          <ac:spMkLst>
            <pc:docMk/>
            <pc:sldMk cId="2322996478" sldId="2145705570"/>
            <ac:spMk id="21" creationId="{B7BA744F-8A90-6FE4-3694-D3BA6265C32F}"/>
          </ac:spMkLst>
        </pc:spChg>
      </pc:sldChg>
      <pc:sldChg chg="add del replId">
        <pc:chgData name="Mark Rucker" userId="S::mr2an_virginia.edu#ext#@microsoft.onmicrosoft.com::719af734-219f-40d9-aeaa-7a482ee48819" providerId="AD" clId="Web-{4355C4B5-98A3-FB7F-64F4-3A3579090F20}" dt="2022-07-12T22:10:14.373" v="913"/>
        <pc:sldMkLst>
          <pc:docMk/>
          <pc:sldMk cId="2560041841" sldId="2145705571"/>
        </pc:sldMkLst>
      </pc:sldChg>
      <pc:sldChg chg="add del replId">
        <pc:chgData name="Mark Rucker" userId="S::mr2an_virginia.edu#ext#@microsoft.onmicrosoft.com::719af734-219f-40d9-aeaa-7a482ee48819" providerId="AD" clId="Web-{4355C4B5-98A3-FB7F-64F4-3A3579090F20}" dt="2022-07-12T22:10:13.888" v="912"/>
        <pc:sldMkLst>
          <pc:docMk/>
          <pc:sldMk cId="2914422733" sldId="2145705572"/>
        </pc:sldMkLst>
      </pc:sldChg>
      <pc:sldChg chg="addSp delSp modSp new addAnim delAnim modAnim">
        <pc:chgData name="Mark Rucker" userId="S::mr2an_virginia.edu#ext#@microsoft.onmicrosoft.com::719af734-219f-40d9-aeaa-7a482ee48819" providerId="AD" clId="Web-{4355C4B5-98A3-FB7F-64F4-3A3579090F20}" dt="2022-07-12T22:09:44.153" v="908"/>
        <pc:sldMkLst>
          <pc:docMk/>
          <pc:sldMk cId="582073175" sldId="2145705573"/>
        </pc:sldMkLst>
        <pc:spChg chg="mod">
          <ac:chgData name="Mark Rucker" userId="S::mr2an_virginia.edu#ext#@microsoft.onmicrosoft.com::719af734-219f-40d9-aeaa-7a482ee48819" providerId="AD" clId="Web-{4355C4B5-98A3-FB7F-64F4-3A3579090F20}" dt="2022-07-12T21:49:42.882" v="738" actId="20577"/>
          <ac:spMkLst>
            <pc:docMk/>
            <pc:sldMk cId="582073175" sldId="2145705573"/>
            <ac:spMk id="2" creationId="{3A398971-3167-6D18-A031-92A03C4A19D5}"/>
          </ac:spMkLst>
        </pc:spChg>
        <pc:spChg chg="del">
          <ac:chgData name="Mark Rucker" userId="S::mr2an_virginia.edu#ext#@microsoft.onmicrosoft.com::719af734-219f-40d9-aeaa-7a482ee48819" providerId="AD" clId="Web-{4355C4B5-98A3-FB7F-64F4-3A3579090F20}" dt="2022-07-12T21:49:23.178" v="735"/>
          <ac:spMkLst>
            <pc:docMk/>
            <pc:sldMk cId="582073175" sldId="2145705573"/>
            <ac:spMk id="3" creationId="{ED780714-A38E-4C73-08CC-EC0E4FD33275}"/>
          </ac:spMkLst>
        </pc:spChg>
        <pc:spChg chg="add del mod">
          <ac:chgData name="Mark Rucker" userId="S::mr2an_virginia.edu#ext#@microsoft.onmicrosoft.com::719af734-219f-40d9-aeaa-7a482ee48819" providerId="AD" clId="Web-{4355C4B5-98A3-FB7F-64F4-3A3579090F20}" dt="2022-07-12T21:51:32.010" v="740"/>
          <ac:spMkLst>
            <pc:docMk/>
            <pc:sldMk cId="582073175" sldId="2145705573"/>
            <ac:spMk id="6" creationId="{2F46A19F-4152-C880-558B-1E985ECF5265}"/>
          </ac:spMkLst>
        </pc:spChg>
        <pc:spChg chg="add del mod">
          <ac:chgData name="Mark Rucker" userId="S::mr2an_virginia.edu#ext#@microsoft.onmicrosoft.com::719af734-219f-40d9-aeaa-7a482ee48819" providerId="AD" clId="Web-{4355C4B5-98A3-FB7F-64F4-3A3579090F20}" dt="2022-07-12T21:52:16.214" v="743"/>
          <ac:spMkLst>
            <pc:docMk/>
            <pc:sldMk cId="582073175" sldId="2145705573"/>
            <ac:spMk id="9" creationId="{A12BF59B-7C18-B5EB-B984-FD0CC3FBB4AB}"/>
          </ac:spMkLst>
        </pc:spChg>
        <pc:spChg chg="add del mod">
          <ac:chgData name="Mark Rucker" userId="S::mr2an_virginia.edu#ext#@microsoft.onmicrosoft.com::719af734-219f-40d9-aeaa-7a482ee48819" providerId="AD" clId="Web-{4355C4B5-98A3-FB7F-64F4-3A3579090F20}" dt="2022-07-12T21:53:15.748" v="746"/>
          <ac:spMkLst>
            <pc:docMk/>
            <pc:sldMk cId="582073175" sldId="2145705573"/>
            <ac:spMk id="12" creationId="{8A78BBD6-953B-014E-C831-57A7B569489E}"/>
          </ac:spMkLst>
        </pc:spChg>
        <pc:spChg chg="add del">
          <ac:chgData name="Mark Rucker" userId="S::mr2an_virginia.edu#ext#@microsoft.onmicrosoft.com::719af734-219f-40d9-aeaa-7a482ee48819" providerId="AD" clId="Web-{4355C4B5-98A3-FB7F-64F4-3A3579090F20}" dt="2022-07-12T22:00:27.698" v="797"/>
          <ac:spMkLst>
            <pc:docMk/>
            <pc:sldMk cId="582073175" sldId="2145705573"/>
            <ac:spMk id="14" creationId="{3B4EEE9B-A0A0-D0B2-912E-907FBAB919C6}"/>
          </ac:spMkLst>
        </pc:spChg>
        <pc:spChg chg="add del mod">
          <ac:chgData name="Mark Rucker" userId="S::mr2an_virginia.edu#ext#@microsoft.onmicrosoft.com::719af734-219f-40d9-aeaa-7a482ee48819" providerId="AD" clId="Web-{4355C4B5-98A3-FB7F-64F4-3A3579090F20}" dt="2022-07-12T22:09:38.153" v="906"/>
          <ac:spMkLst>
            <pc:docMk/>
            <pc:sldMk cId="582073175" sldId="2145705573"/>
            <ac:spMk id="16" creationId="{1A9E8B75-0D2E-2C97-164D-CD6B5B94347A}"/>
          </ac:spMkLst>
        </pc:spChg>
        <pc:picChg chg="add del mod ord">
          <ac:chgData name="Mark Rucker" userId="S::mr2an_virginia.edu#ext#@microsoft.onmicrosoft.com::719af734-219f-40d9-aeaa-7a482ee48819" providerId="AD" clId="Web-{4355C4B5-98A3-FB7F-64F4-3A3579090F20}" dt="2022-07-12T21:51:30.323" v="739"/>
          <ac:picMkLst>
            <pc:docMk/>
            <pc:sldMk cId="582073175" sldId="2145705573"/>
            <ac:picMk id="4" creationId="{08174452-EBED-73F7-91A9-6A62DC1EB77B}"/>
          </ac:picMkLst>
        </pc:picChg>
        <pc:picChg chg="add del mod ord">
          <ac:chgData name="Mark Rucker" userId="S::mr2an_virginia.edu#ext#@microsoft.onmicrosoft.com::719af734-219f-40d9-aeaa-7a482ee48819" providerId="AD" clId="Web-{4355C4B5-98A3-FB7F-64F4-3A3579090F20}" dt="2022-07-12T21:52:14.855" v="742"/>
          <ac:picMkLst>
            <pc:docMk/>
            <pc:sldMk cId="582073175" sldId="2145705573"/>
            <ac:picMk id="7" creationId="{BFE09BC0-656F-ECFB-6C4E-54655605AF13}"/>
          </ac:picMkLst>
        </pc:picChg>
        <pc:picChg chg="add del mod ord">
          <ac:chgData name="Mark Rucker" userId="S::mr2an_virginia.edu#ext#@microsoft.onmicrosoft.com::719af734-219f-40d9-aeaa-7a482ee48819" providerId="AD" clId="Web-{4355C4B5-98A3-FB7F-64F4-3A3579090F20}" dt="2022-07-12T21:53:14.732" v="745"/>
          <ac:picMkLst>
            <pc:docMk/>
            <pc:sldMk cId="582073175" sldId="2145705573"/>
            <ac:picMk id="10" creationId="{F0D2044E-C12C-FF38-E1FD-A30A865A6DF9}"/>
          </ac:picMkLst>
        </pc:picChg>
        <pc:picChg chg="add del mod ord">
          <ac:chgData name="Mark Rucker" userId="S::mr2an_virginia.edu#ext#@microsoft.onmicrosoft.com::719af734-219f-40d9-aeaa-7a482ee48819" providerId="AD" clId="Web-{4355C4B5-98A3-FB7F-64F4-3A3579090F20}" dt="2022-07-12T22:09:37.153" v="905"/>
          <ac:picMkLst>
            <pc:docMk/>
            <pc:sldMk cId="582073175" sldId="2145705573"/>
            <ac:picMk id="13" creationId="{E325FADD-CD9A-3481-FB4D-929A36B6E97F}"/>
          </ac:picMkLst>
        </pc:picChg>
        <pc:picChg chg="add mod ord">
          <ac:chgData name="Mark Rucker" userId="S::mr2an_virginia.edu#ext#@microsoft.onmicrosoft.com::719af734-219f-40d9-aeaa-7a482ee48819" providerId="AD" clId="Web-{4355C4B5-98A3-FB7F-64F4-3A3579090F20}" dt="2022-07-12T22:09:38.153" v="906"/>
          <ac:picMkLst>
            <pc:docMk/>
            <pc:sldMk cId="582073175" sldId="2145705573"/>
            <ac:picMk id="17" creationId="{4C54E9FC-7132-ABF6-97C0-3900187FE61C}"/>
          </ac:picMkLst>
        </pc:picChg>
      </pc:sldChg>
      <pc:sldChg chg="addSp modSp new del">
        <pc:chgData name="Mark Rucker" userId="S::mr2an_virginia.edu#ext#@microsoft.onmicrosoft.com::719af734-219f-40d9-aeaa-7a482ee48819" providerId="AD" clId="Web-{4355C4B5-98A3-FB7F-64F4-3A3579090F20}" dt="2022-07-12T22:10:11.154" v="910"/>
        <pc:sldMkLst>
          <pc:docMk/>
          <pc:sldMk cId="1861719694" sldId="2145705574"/>
        </pc:sldMkLst>
        <pc:spChg chg="mod">
          <ac:chgData name="Mark Rucker" userId="S::mr2an_virginia.edu#ext#@microsoft.onmicrosoft.com::719af734-219f-40d9-aeaa-7a482ee48819" providerId="AD" clId="Web-{4355C4B5-98A3-FB7F-64F4-3A3579090F20}" dt="2022-07-12T21:54:38.672" v="758" actId="20577"/>
          <ac:spMkLst>
            <pc:docMk/>
            <pc:sldMk cId="1861719694" sldId="2145705574"/>
            <ac:spMk id="2" creationId="{F8A3E1F6-D97A-0E2D-2401-CEA3734C275F}"/>
          </ac:spMkLst>
        </pc:spChg>
        <pc:spChg chg="mod">
          <ac:chgData name="Mark Rucker" userId="S::mr2an_virginia.edu#ext#@microsoft.onmicrosoft.com::719af734-219f-40d9-aeaa-7a482ee48819" providerId="AD" clId="Web-{4355C4B5-98A3-FB7F-64F4-3A3579090F20}" dt="2022-07-12T21:55:04.438" v="765" actId="20577"/>
          <ac:spMkLst>
            <pc:docMk/>
            <pc:sldMk cId="1861719694" sldId="2145705574"/>
            <ac:spMk id="3" creationId="{9731F62A-7C89-90B4-8D9C-9092A888EE80}"/>
          </ac:spMkLst>
        </pc:spChg>
        <pc:spChg chg="add">
          <ac:chgData name="Mark Rucker" userId="S::mr2an_virginia.edu#ext#@microsoft.onmicrosoft.com::719af734-219f-40d9-aeaa-7a482ee48819" providerId="AD" clId="Web-{4355C4B5-98A3-FB7F-64F4-3A3579090F20}" dt="2022-07-12T21:55:02.079" v="764"/>
          <ac:spMkLst>
            <pc:docMk/>
            <pc:sldMk cId="1861719694" sldId="2145705574"/>
            <ac:spMk id="4" creationId="{3CE287C1-125A-806B-74AF-CBEF38492FCB}"/>
          </ac:spMkLst>
        </pc:spChg>
        <pc:picChg chg="add mod">
          <ac:chgData name="Mark Rucker" userId="S::mr2an_virginia.edu#ext#@microsoft.onmicrosoft.com::719af734-219f-40d9-aeaa-7a482ee48819" providerId="AD" clId="Web-{4355C4B5-98A3-FB7F-64F4-3A3579090F20}" dt="2022-07-12T21:55:13.923" v="768" actId="1076"/>
          <ac:picMkLst>
            <pc:docMk/>
            <pc:sldMk cId="1861719694" sldId="2145705574"/>
            <ac:picMk id="6" creationId="{27487105-10A3-7DE6-8E9B-553000161266}"/>
          </ac:picMkLst>
        </pc:picChg>
      </pc:sldChg>
      <pc:sldChg chg="addSp delSp modSp new addAnim">
        <pc:chgData name="Mark Rucker" userId="S::mr2an_virginia.edu#ext#@microsoft.onmicrosoft.com::719af734-219f-40d9-aeaa-7a482ee48819" providerId="AD" clId="Web-{4355C4B5-98A3-FB7F-64F4-3A3579090F20}" dt="2022-07-12T22:17:14.015" v="972"/>
        <pc:sldMkLst>
          <pc:docMk/>
          <pc:sldMk cId="3417812500" sldId="2145705574"/>
        </pc:sldMkLst>
        <pc:spChg chg="mod">
          <ac:chgData name="Mark Rucker" userId="S::mr2an_virginia.edu#ext#@microsoft.onmicrosoft.com::719af734-219f-40d9-aeaa-7a482ee48819" providerId="AD" clId="Web-{4355C4B5-98A3-FB7F-64F4-3A3579090F20}" dt="2022-07-12T22:10:51.889" v="929" actId="20577"/>
          <ac:spMkLst>
            <pc:docMk/>
            <pc:sldMk cId="3417812500" sldId="2145705574"/>
            <ac:spMk id="2" creationId="{24EFCF2E-F0FF-CEFE-FF38-88C3796DF26D}"/>
          </ac:spMkLst>
        </pc:spChg>
        <pc:spChg chg="del">
          <ac:chgData name="Mark Rucker" userId="S::mr2an_virginia.edu#ext#@microsoft.onmicrosoft.com::719af734-219f-40d9-aeaa-7a482ee48819" providerId="AD" clId="Web-{4355C4B5-98A3-FB7F-64F4-3A3579090F20}" dt="2022-07-12T22:13:51.243" v="930"/>
          <ac:spMkLst>
            <pc:docMk/>
            <pc:sldMk cId="3417812500" sldId="2145705574"/>
            <ac:spMk id="3" creationId="{DF4A366D-3070-CD10-9006-D8AF31581CDA}"/>
          </ac:spMkLst>
        </pc:spChg>
        <pc:spChg chg="add mod">
          <ac:chgData name="Mark Rucker" userId="S::mr2an_virginia.edu#ext#@microsoft.onmicrosoft.com::719af734-219f-40d9-aeaa-7a482ee48819" providerId="AD" clId="Web-{4355C4B5-98A3-FB7F-64F4-3A3579090F20}" dt="2022-07-12T22:14:24.635" v="936" actId="1076"/>
          <ac:spMkLst>
            <pc:docMk/>
            <pc:sldMk cId="3417812500" sldId="2145705574"/>
            <ac:spMk id="6" creationId="{9621F547-2144-84EE-38BE-ED1DC0487C63}"/>
          </ac:spMkLst>
        </pc:spChg>
        <pc:spChg chg="add mod">
          <ac:chgData name="Mark Rucker" userId="S::mr2an_virginia.edu#ext#@microsoft.onmicrosoft.com::719af734-219f-40d9-aeaa-7a482ee48819" providerId="AD" clId="Web-{4355C4B5-98A3-FB7F-64F4-3A3579090F20}" dt="2022-07-12T22:14:24.635" v="937" actId="1076"/>
          <ac:spMkLst>
            <pc:docMk/>
            <pc:sldMk cId="3417812500" sldId="2145705574"/>
            <ac:spMk id="8" creationId="{19611E1A-02D6-B1AD-1C1C-8AB2F5B3399E}"/>
          </ac:spMkLst>
        </pc:spChg>
        <pc:spChg chg="add mod">
          <ac:chgData name="Mark Rucker" userId="S::mr2an_virginia.edu#ext#@microsoft.onmicrosoft.com::719af734-219f-40d9-aeaa-7a482ee48819" providerId="AD" clId="Web-{4355C4B5-98A3-FB7F-64F4-3A3579090F20}" dt="2022-07-12T22:14:24.650" v="938" actId="1076"/>
          <ac:spMkLst>
            <pc:docMk/>
            <pc:sldMk cId="3417812500" sldId="2145705574"/>
            <ac:spMk id="10" creationId="{D663D61B-687D-50A6-1B4B-5BFE26023D24}"/>
          </ac:spMkLst>
        </pc:spChg>
        <pc:spChg chg="add mod">
          <ac:chgData name="Mark Rucker" userId="S::mr2an_virginia.edu#ext#@microsoft.onmicrosoft.com::719af734-219f-40d9-aeaa-7a482ee48819" providerId="AD" clId="Web-{4355C4B5-98A3-FB7F-64F4-3A3579090F20}" dt="2022-07-12T22:17:13.999" v="970"/>
          <ac:spMkLst>
            <pc:docMk/>
            <pc:sldMk cId="3417812500" sldId="2145705574"/>
            <ac:spMk id="12" creationId="{323CA956-233F-BCBB-00D5-933A00DB0B55}"/>
          </ac:spMkLst>
        </pc:spChg>
        <pc:spChg chg="add mod">
          <ac:chgData name="Mark Rucker" userId="S::mr2an_virginia.edu#ext#@microsoft.onmicrosoft.com::719af734-219f-40d9-aeaa-7a482ee48819" providerId="AD" clId="Web-{4355C4B5-98A3-FB7F-64F4-3A3579090F20}" dt="2022-07-12T22:17:13.999" v="971"/>
          <ac:spMkLst>
            <pc:docMk/>
            <pc:sldMk cId="3417812500" sldId="2145705574"/>
            <ac:spMk id="13" creationId="{EFF60594-CE4C-662D-B0DC-C86F5F24B7BA}"/>
          </ac:spMkLst>
        </pc:spChg>
        <pc:spChg chg="add mod">
          <ac:chgData name="Mark Rucker" userId="S::mr2an_virginia.edu#ext#@microsoft.onmicrosoft.com::719af734-219f-40d9-aeaa-7a482ee48819" providerId="AD" clId="Web-{4355C4B5-98A3-FB7F-64F4-3A3579090F20}" dt="2022-07-12T22:17:14.015" v="972"/>
          <ac:spMkLst>
            <pc:docMk/>
            <pc:sldMk cId="3417812500" sldId="2145705574"/>
            <ac:spMk id="14" creationId="{0237DB33-8568-B60E-6AE9-FFE3FE4AB74E}"/>
          </ac:spMkLst>
        </pc:spChg>
        <pc:picChg chg="add mod ord">
          <ac:chgData name="Mark Rucker" userId="S::mr2an_virginia.edu#ext#@microsoft.onmicrosoft.com::719af734-219f-40d9-aeaa-7a482ee48819" providerId="AD" clId="Web-{4355C4B5-98A3-FB7F-64F4-3A3579090F20}" dt="2022-07-12T22:14:00.243" v="932" actId="1076"/>
          <ac:picMkLst>
            <pc:docMk/>
            <pc:sldMk cId="3417812500" sldId="2145705574"/>
            <ac:picMk id="4" creationId="{C28D9D81-709C-2621-1F74-DA834AEBF8C5}"/>
          </ac:picMkLst>
        </pc:picChg>
        <pc:cxnChg chg="add del mod">
          <ac:chgData name="Mark Rucker" userId="S::mr2an_virginia.edu#ext#@microsoft.onmicrosoft.com::719af734-219f-40d9-aeaa-7a482ee48819" providerId="AD" clId="Web-{4355C4B5-98A3-FB7F-64F4-3A3579090F20}" dt="2022-07-12T22:15:47.137" v="943"/>
          <ac:cxnSpMkLst>
            <pc:docMk/>
            <pc:sldMk cId="3417812500" sldId="2145705574"/>
            <ac:cxnSpMk id="11" creationId="{46ACA8A7-0874-7D9B-68A6-075C765B3896}"/>
          </ac:cxnSpMkLst>
        </pc:cxnChg>
      </pc:sldChg>
      <pc:sldChg chg="modSp new del">
        <pc:chgData name="Mark Rucker" userId="S::mr2an_virginia.edu#ext#@microsoft.onmicrosoft.com::719af734-219f-40d9-aeaa-7a482ee48819" providerId="AD" clId="Web-{4355C4B5-98A3-FB7F-64F4-3A3579090F20}" dt="2022-07-12T22:09:11.433" v="904"/>
        <pc:sldMkLst>
          <pc:docMk/>
          <pc:sldMk cId="1742413023" sldId="2145705575"/>
        </pc:sldMkLst>
        <pc:spChg chg="mod">
          <ac:chgData name="Mark Rucker" userId="S::mr2an_virginia.edu#ext#@microsoft.onmicrosoft.com::719af734-219f-40d9-aeaa-7a482ee48819" providerId="AD" clId="Web-{4355C4B5-98A3-FB7F-64F4-3A3579090F20}" dt="2022-07-12T22:01:17.622" v="886" actId="20577"/>
          <ac:spMkLst>
            <pc:docMk/>
            <pc:sldMk cId="1742413023" sldId="2145705575"/>
            <ac:spMk id="3" creationId="{E7681BFD-BA73-B69C-B2BA-2FFB3C017FE2}"/>
          </ac:spMkLst>
        </pc:spChg>
      </pc:sldChg>
      <pc:sldChg chg="modSp add del replId modAnim">
        <pc:chgData name="Mark Rucker" userId="S::mr2an_virginia.edu#ext#@microsoft.onmicrosoft.com::719af734-219f-40d9-aeaa-7a482ee48819" providerId="AD" clId="Web-{4355C4B5-98A3-FB7F-64F4-3A3579090F20}" dt="2022-07-12T22:10:10.294" v="909"/>
        <pc:sldMkLst>
          <pc:docMk/>
          <pc:sldMk cId="2565104158" sldId="2145705576"/>
        </pc:sldMkLst>
        <pc:picChg chg="mod">
          <ac:chgData name="Mark Rucker" userId="S::mr2an_virginia.edu#ext#@microsoft.onmicrosoft.com::719af734-219f-40d9-aeaa-7a482ee48819" providerId="AD" clId="Web-{4355C4B5-98A3-FB7F-64F4-3A3579090F20}" dt="2022-07-12T22:08:45.432" v="899" actId="1076"/>
          <ac:picMkLst>
            <pc:docMk/>
            <pc:sldMk cId="2565104158" sldId="2145705576"/>
            <ac:picMk id="13" creationId="{E325FADD-CD9A-3481-FB4D-929A36B6E97F}"/>
          </ac:picMkLst>
        </pc:picChg>
      </pc:sldChg>
    </pc:docChg>
  </pc:docChgLst>
  <pc:docChgLst>
    <pc:chgData name="Cheng Tan" userId="S::chetan@microsoft.com::6862e4a9-c682-4dfa-baf6-c4a0a521a335" providerId="AD" clId="Web-{3ABA3D58-E8A1-3BF8-6187-FED8185A7651}"/>
    <pc:docChg chg="modSld">
      <pc:chgData name="Cheng Tan" userId="S::chetan@microsoft.com::6862e4a9-c682-4dfa-baf6-c4a0a521a335" providerId="AD" clId="Web-{3ABA3D58-E8A1-3BF8-6187-FED8185A7651}" dt="2022-06-28T14:01:09.735" v="31" actId="20577"/>
      <pc:docMkLst>
        <pc:docMk/>
      </pc:docMkLst>
      <pc:sldChg chg="modSp">
        <pc:chgData name="Cheng Tan" userId="S::chetan@microsoft.com::6862e4a9-c682-4dfa-baf6-c4a0a521a335" providerId="AD" clId="Web-{3ABA3D58-E8A1-3BF8-6187-FED8185A7651}" dt="2022-06-28T14:01:09.735" v="31" actId="20577"/>
        <pc:sldMkLst>
          <pc:docMk/>
          <pc:sldMk cId="328636897" sldId="257"/>
        </pc:sldMkLst>
        <pc:spChg chg="mod">
          <ac:chgData name="Cheng Tan" userId="S::chetan@microsoft.com::6862e4a9-c682-4dfa-baf6-c4a0a521a335" providerId="AD" clId="Web-{3ABA3D58-E8A1-3BF8-6187-FED8185A7651}" dt="2022-06-28T14:01:09.735" v="31" actId="20577"/>
          <ac:spMkLst>
            <pc:docMk/>
            <pc:sldMk cId="328636897" sldId="257"/>
            <ac:spMk id="3" creationId="{C894FD6C-4EA1-7BAC-8413-ABBCA8DE6035}"/>
          </ac:spMkLst>
        </pc:spChg>
      </pc:sldChg>
    </pc:docChg>
  </pc:docChgLst>
  <pc:docChgLst>
    <pc:chgData name="Mark Rucker" userId="S::mr2an_virginia.edu#ext#@microsoft.onmicrosoft.com::719af734-219f-40d9-aeaa-7a482ee48819" providerId="AD" clId="Web-{01317DA4-03EC-B181-7E31-7C0FE8772066}"/>
    <pc:docChg chg="addSld modSld">
      <pc:chgData name="Mark Rucker" userId="S::mr2an_virginia.edu#ext#@microsoft.onmicrosoft.com::719af734-219f-40d9-aeaa-7a482ee48819" providerId="AD" clId="Web-{01317DA4-03EC-B181-7E31-7C0FE8772066}" dt="2022-06-29T20:30:08.753" v="876"/>
      <pc:docMkLst>
        <pc:docMk/>
      </pc:docMkLst>
      <pc:sldChg chg="addSp delSp modSp">
        <pc:chgData name="Mark Rucker" userId="S::mr2an_virginia.edu#ext#@microsoft.onmicrosoft.com::719af734-219f-40d9-aeaa-7a482ee48819" providerId="AD" clId="Web-{01317DA4-03EC-B181-7E31-7C0FE8772066}" dt="2022-06-29T19:43:05.069" v="543" actId="20577"/>
        <pc:sldMkLst>
          <pc:docMk/>
          <pc:sldMk cId="1448692092" sldId="259"/>
        </pc:sldMkLst>
        <pc:spChg chg="mod">
          <ac:chgData name="Mark Rucker" userId="S::mr2an_virginia.edu#ext#@microsoft.onmicrosoft.com::719af734-219f-40d9-aeaa-7a482ee48819" providerId="AD" clId="Web-{01317DA4-03EC-B181-7E31-7C0FE8772066}" dt="2022-06-29T19:15:35.756" v="497" actId="20577"/>
          <ac:spMkLst>
            <pc:docMk/>
            <pc:sldMk cId="1448692092" sldId="259"/>
            <ac:spMk id="3" creationId="{3BE1D40F-8D12-BE9D-6365-63568A17CD24}"/>
          </ac:spMkLst>
        </pc:spChg>
        <pc:spChg chg="add mod ord">
          <ac:chgData name="Mark Rucker" userId="S::mr2an_virginia.edu#ext#@microsoft.onmicrosoft.com::719af734-219f-40d9-aeaa-7a482ee48819" providerId="AD" clId="Web-{01317DA4-03EC-B181-7E31-7C0FE8772066}" dt="2022-06-29T19:15:07.677" v="484" actId="1076"/>
          <ac:spMkLst>
            <pc:docMk/>
            <pc:sldMk cId="1448692092" sldId="259"/>
            <ac:spMk id="4" creationId="{151F60B4-38DD-C95B-9576-E55BEE8B7037}"/>
          </ac:spMkLst>
        </pc:spChg>
        <pc:spChg chg="add mod ord">
          <ac:chgData name="Mark Rucker" userId="S::mr2an_virginia.edu#ext#@microsoft.onmicrosoft.com::719af734-219f-40d9-aeaa-7a482ee48819" providerId="AD" clId="Web-{01317DA4-03EC-B181-7E31-7C0FE8772066}" dt="2022-06-29T19:15:07.708" v="487" actId="1076"/>
          <ac:spMkLst>
            <pc:docMk/>
            <pc:sldMk cId="1448692092" sldId="259"/>
            <ac:spMk id="5" creationId="{EDE10E42-9D0C-2DEE-5395-2669CC3A0D8D}"/>
          </ac:spMkLst>
        </pc:spChg>
        <pc:spChg chg="add mod ord">
          <ac:chgData name="Mark Rucker" userId="S::mr2an_virginia.edu#ext#@microsoft.onmicrosoft.com::719af734-219f-40d9-aeaa-7a482ee48819" providerId="AD" clId="Web-{01317DA4-03EC-B181-7E31-7C0FE8772066}" dt="2022-06-29T19:42:56.084" v="540" actId="20577"/>
          <ac:spMkLst>
            <pc:docMk/>
            <pc:sldMk cId="1448692092" sldId="259"/>
            <ac:spMk id="6" creationId="{94D1E975-5AB2-3BDB-CAFC-FB6067D395FD}"/>
          </ac:spMkLst>
        </pc:spChg>
        <pc:spChg chg="add del mod">
          <ac:chgData name="Mark Rucker" userId="S::mr2an_virginia.edu#ext#@microsoft.onmicrosoft.com::719af734-219f-40d9-aeaa-7a482ee48819" providerId="AD" clId="Web-{01317DA4-03EC-B181-7E31-7C0FE8772066}" dt="2022-06-29T18:48:22.009" v="249"/>
          <ac:spMkLst>
            <pc:docMk/>
            <pc:sldMk cId="1448692092" sldId="259"/>
            <ac:spMk id="10" creationId="{7A313330-BC50-C526-5D1C-B1BE9211BE11}"/>
          </ac:spMkLst>
        </pc:spChg>
        <pc:spChg chg="add del mod">
          <ac:chgData name="Mark Rucker" userId="S::mr2an_virginia.edu#ext#@microsoft.onmicrosoft.com::719af734-219f-40d9-aeaa-7a482ee48819" providerId="AD" clId="Web-{01317DA4-03EC-B181-7E31-7C0FE8772066}" dt="2022-06-29T18:48:22.009" v="247"/>
          <ac:spMkLst>
            <pc:docMk/>
            <pc:sldMk cId="1448692092" sldId="259"/>
            <ac:spMk id="12" creationId="{587249F5-1D71-C7AA-2756-9047A5A53E8B}"/>
          </ac:spMkLst>
        </pc:spChg>
        <pc:spChg chg="add del mod">
          <ac:chgData name="Mark Rucker" userId="S::mr2an_virginia.edu#ext#@microsoft.onmicrosoft.com::719af734-219f-40d9-aeaa-7a482ee48819" providerId="AD" clId="Web-{01317DA4-03EC-B181-7E31-7C0FE8772066}" dt="2022-06-29T18:48:22.009" v="246"/>
          <ac:spMkLst>
            <pc:docMk/>
            <pc:sldMk cId="1448692092" sldId="259"/>
            <ac:spMk id="13" creationId="{83813417-FF13-E634-9F03-7ECE62386549}"/>
          </ac:spMkLst>
        </pc:spChg>
        <pc:spChg chg="add mod">
          <ac:chgData name="Mark Rucker" userId="S::mr2an_virginia.edu#ext#@microsoft.onmicrosoft.com::719af734-219f-40d9-aeaa-7a482ee48819" providerId="AD" clId="Web-{01317DA4-03EC-B181-7E31-7C0FE8772066}" dt="2022-06-29T19:15:07.724" v="489" actId="1076"/>
          <ac:spMkLst>
            <pc:docMk/>
            <pc:sldMk cId="1448692092" sldId="259"/>
            <ac:spMk id="15" creationId="{984E3ACC-6B1F-E7F3-C0F9-C7D7E24B3CEB}"/>
          </ac:spMkLst>
        </pc:spChg>
        <pc:spChg chg="add mod">
          <ac:chgData name="Mark Rucker" userId="S::mr2an_virginia.edu#ext#@microsoft.onmicrosoft.com::719af734-219f-40d9-aeaa-7a482ee48819" providerId="AD" clId="Web-{01317DA4-03EC-B181-7E31-7C0FE8772066}" dt="2022-06-29T19:42:59.084" v="541" actId="20577"/>
          <ac:spMkLst>
            <pc:docMk/>
            <pc:sldMk cId="1448692092" sldId="259"/>
            <ac:spMk id="17" creationId="{900B97F8-E9AF-9F6F-4608-49E572768B84}"/>
          </ac:spMkLst>
        </pc:spChg>
        <pc:spChg chg="add mod">
          <ac:chgData name="Mark Rucker" userId="S::mr2an_virginia.edu#ext#@microsoft.onmicrosoft.com::719af734-219f-40d9-aeaa-7a482ee48819" providerId="AD" clId="Web-{01317DA4-03EC-B181-7E31-7C0FE8772066}" dt="2022-06-29T19:15:07.755" v="492" actId="1076"/>
          <ac:spMkLst>
            <pc:docMk/>
            <pc:sldMk cId="1448692092" sldId="259"/>
            <ac:spMk id="18" creationId="{A2F01E1B-9000-516F-815A-4ECB412EB075}"/>
          </ac:spMkLst>
        </pc:spChg>
        <pc:spChg chg="add mod">
          <ac:chgData name="Mark Rucker" userId="S::mr2an_virginia.edu#ext#@microsoft.onmicrosoft.com::719af734-219f-40d9-aeaa-7a482ee48819" providerId="AD" clId="Web-{01317DA4-03EC-B181-7E31-7C0FE8772066}" dt="2022-06-29T19:42:11.754" v="533"/>
          <ac:spMkLst>
            <pc:docMk/>
            <pc:sldMk cId="1448692092" sldId="259"/>
            <ac:spMk id="20" creationId="{98032027-D61E-D2C2-93F3-87211F5A4D8E}"/>
          </ac:spMkLst>
        </pc:spChg>
        <pc:spChg chg="add mod">
          <ac:chgData name="Mark Rucker" userId="S::mr2an_virginia.edu#ext#@microsoft.onmicrosoft.com::719af734-219f-40d9-aeaa-7a482ee48819" providerId="AD" clId="Web-{01317DA4-03EC-B181-7E31-7C0FE8772066}" dt="2022-06-29T19:43:05.069" v="543" actId="20577"/>
          <ac:spMkLst>
            <pc:docMk/>
            <pc:sldMk cId="1448692092" sldId="259"/>
            <ac:spMk id="22" creationId="{F0F4A14F-6CE3-6152-699B-33AC84BFC178}"/>
          </ac:spMkLst>
        </pc:spChg>
        <pc:spChg chg="add mod">
          <ac:chgData name="Mark Rucker" userId="S::mr2an_virginia.edu#ext#@microsoft.onmicrosoft.com::719af734-219f-40d9-aeaa-7a482ee48819" providerId="AD" clId="Web-{01317DA4-03EC-B181-7E31-7C0FE8772066}" dt="2022-06-29T19:42:16.036" v="534"/>
          <ac:spMkLst>
            <pc:docMk/>
            <pc:sldMk cId="1448692092" sldId="259"/>
            <ac:spMk id="23" creationId="{7B579358-CC96-3F3C-3D51-460C7FB6E4BE}"/>
          </ac:spMkLst>
        </pc:spChg>
        <pc:spChg chg="add mod">
          <ac:chgData name="Mark Rucker" userId="S::mr2an_virginia.edu#ext#@microsoft.onmicrosoft.com::719af734-219f-40d9-aeaa-7a482ee48819" providerId="AD" clId="Web-{01317DA4-03EC-B181-7E31-7C0FE8772066}" dt="2022-06-29T19:14:51.192" v="466" actId="1076"/>
          <ac:spMkLst>
            <pc:docMk/>
            <pc:sldMk cId="1448692092" sldId="259"/>
            <ac:spMk id="24" creationId="{1C774A63-A23A-15E7-A78B-50D9B8D5590D}"/>
          </ac:spMkLst>
        </pc:spChg>
        <pc:spChg chg="add del">
          <ac:chgData name="Mark Rucker" userId="S::mr2an_virginia.edu#ext#@microsoft.onmicrosoft.com::719af734-219f-40d9-aeaa-7a482ee48819" providerId="AD" clId="Web-{01317DA4-03EC-B181-7E31-7C0FE8772066}" dt="2022-06-29T18:54:39.177" v="381"/>
          <ac:spMkLst>
            <pc:docMk/>
            <pc:sldMk cId="1448692092" sldId="259"/>
            <ac:spMk id="25" creationId="{6EA0A47B-36CC-4D0A-A02B-131B86AA1372}"/>
          </ac:spMkLst>
        </pc:spChg>
        <pc:cxnChg chg="add mod ord">
          <ac:chgData name="Mark Rucker" userId="S::mr2an_virginia.edu#ext#@microsoft.onmicrosoft.com::719af734-219f-40d9-aeaa-7a482ee48819" providerId="AD" clId="Web-{01317DA4-03EC-B181-7E31-7C0FE8772066}" dt="2022-06-29T19:15:07.677" v="483" actId="1076"/>
          <ac:cxnSpMkLst>
            <pc:docMk/>
            <pc:sldMk cId="1448692092" sldId="259"/>
            <ac:cxnSpMk id="7" creationId="{BA5856D5-6E5F-BA0B-A5E7-0496EC5EB3A8}"/>
          </ac:cxnSpMkLst>
        </pc:cxnChg>
        <pc:cxnChg chg="add mod">
          <ac:chgData name="Mark Rucker" userId="S::mr2an_virginia.edu#ext#@microsoft.onmicrosoft.com::719af734-219f-40d9-aeaa-7a482ee48819" providerId="AD" clId="Web-{01317DA4-03EC-B181-7E31-7C0FE8772066}" dt="2022-06-29T19:15:07.693" v="485" actId="1076"/>
          <ac:cxnSpMkLst>
            <pc:docMk/>
            <pc:sldMk cId="1448692092" sldId="259"/>
            <ac:cxnSpMk id="8" creationId="{A2E8B179-4AE8-7AAB-2C5C-EC7B7076C605}"/>
          </ac:cxnSpMkLst>
        </pc:cxnChg>
        <pc:cxnChg chg="add del mod">
          <ac:chgData name="Mark Rucker" userId="S::mr2an_virginia.edu#ext#@microsoft.onmicrosoft.com::719af734-219f-40d9-aeaa-7a482ee48819" providerId="AD" clId="Web-{01317DA4-03EC-B181-7E31-7C0FE8772066}" dt="2022-06-29T18:48:22.009" v="250"/>
          <ac:cxnSpMkLst>
            <pc:docMk/>
            <pc:sldMk cId="1448692092" sldId="259"/>
            <ac:cxnSpMk id="9" creationId="{23D5D0D4-707B-28D3-107D-56BCEECE7D17}"/>
          </ac:cxnSpMkLst>
        </pc:cxnChg>
        <pc:cxnChg chg="add del mod">
          <ac:chgData name="Mark Rucker" userId="S::mr2an_virginia.edu#ext#@microsoft.onmicrosoft.com::719af734-219f-40d9-aeaa-7a482ee48819" providerId="AD" clId="Web-{01317DA4-03EC-B181-7E31-7C0FE8772066}" dt="2022-06-29T18:48:22.009" v="248"/>
          <ac:cxnSpMkLst>
            <pc:docMk/>
            <pc:sldMk cId="1448692092" sldId="259"/>
            <ac:cxnSpMk id="11" creationId="{7AC7B515-49A7-F93E-B179-E5F19BD94F4C}"/>
          </ac:cxnSpMkLst>
        </pc:cxnChg>
        <pc:cxnChg chg="add mod">
          <ac:chgData name="Mark Rucker" userId="S::mr2an_virginia.edu#ext#@microsoft.onmicrosoft.com::719af734-219f-40d9-aeaa-7a482ee48819" providerId="AD" clId="Web-{01317DA4-03EC-B181-7E31-7C0FE8772066}" dt="2022-06-29T19:15:07.724" v="488" actId="1076"/>
          <ac:cxnSpMkLst>
            <pc:docMk/>
            <pc:sldMk cId="1448692092" sldId="259"/>
            <ac:cxnSpMk id="14" creationId="{0AF7E8B4-9DF5-698F-730B-AE7A2F71E0C9}"/>
          </ac:cxnSpMkLst>
        </pc:cxnChg>
        <pc:cxnChg chg="add mod">
          <ac:chgData name="Mark Rucker" userId="S::mr2an_virginia.edu#ext#@microsoft.onmicrosoft.com::719af734-219f-40d9-aeaa-7a482ee48819" providerId="AD" clId="Web-{01317DA4-03EC-B181-7E31-7C0FE8772066}" dt="2022-06-29T19:15:07.739" v="490" actId="1076"/>
          <ac:cxnSpMkLst>
            <pc:docMk/>
            <pc:sldMk cId="1448692092" sldId="259"/>
            <ac:cxnSpMk id="16" creationId="{171EB912-9E21-3B5E-77E7-9242E47A37EA}"/>
          </ac:cxnSpMkLst>
        </pc:cxnChg>
        <pc:cxnChg chg="add mod">
          <ac:chgData name="Mark Rucker" userId="S::mr2an_virginia.edu#ext#@microsoft.onmicrosoft.com::719af734-219f-40d9-aeaa-7a482ee48819" providerId="AD" clId="Web-{01317DA4-03EC-B181-7E31-7C0FE8772066}" dt="2022-06-29T19:14:51.130" v="461" actId="1076"/>
          <ac:cxnSpMkLst>
            <pc:docMk/>
            <pc:sldMk cId="1448692092" sldId="259"/>
            <ac:cxnSpMk id="19" creationId="{1B812D63-CCFE-5F21-9957-6E3DB1550E03}"/>
          </ac:cxnSpMkLst>
        </pc:cxnChg>
        <pc:cxnChg chg="add mod">
          <ac:chgData name="Mark Rucker" userId="S::mr2an_virginia.edu#ext#@microsoft.onmicrosoft.com::719af734-219f-40d9-aeaa-7a482ee48819" providerId="AD" clId="Web-{01317DA4-03EC-B181-7E31-7C0FE8772066}" dt="2022-06-29T19:14:51.161" v="463" actId="1076"/>
          <ac:cxnSpMkLst>
            <pc:docMk/>
            <pc:sldMk cId="1448692092" sldId="259"/>
            <ac:cxnSpMk id="21" creationId="{974A5879-23A5-AC6A-DCBA-2810543528B4}"/>
          </ac:cxnSpMkLst>
        </pc:cxnChg>
      </pc:sldChg>
      <pc:sldChg chg="addSp delSp modSp new">
        <pc:chgData name="Mark Rucker" userId="S::mr2an_virginia.edu#ext#@microsoft.onmicrosoft.com::719af734-219f-40d9-aeaa-7a482ee48819" providerId="AD" clId="Web-{01317DA4-03EC-B181-7E31-7C0FE8772066}" dt="2022-06-29T20:29:46.267" v="873"/>
        <pc:sldMkLst>
          <pc:docMk/>
          <pc:sldMk cId="3159102362" sldId="271"/>
        </pc:sldMkLst>
        <pc:spChg chg="mod">
          <ac:chgData name="Mark Rucker" userId="S::mr2an_virginia.edu#ext#@microsoft.onmicrosoft.com::719af734-219f-40d9-aeaa-7a482ee48819" providerId="AD" clId="Web-{01317DA4-03EC-B181-7E31-7C0FE8772066}" dt="2022-06-29T18:57:53.605" v="435" actId="20577"/>
          <ac:spMkLst>
            <pc:docMk/>
            <pc:sldMk cId="3159102362" sldId="271"/>
            <ac:spMk id="2" creationId="{08F03AAA-A753-5D14-8AB9-DEB412457EFC}"/>
          </ac:spMkLst>
        </pc:spChg>
        <pc:spChg chg="del">
          <ac:chgData name="Mark Rucker" userId="S::mr2an_virginia.edu#ext#@microsoft.onmicrosoft.com::719af734-219f-40d9-aeaa-7a482ee48819" providerId="AD" clId="Web-{01317DA4-03EC-B181-7E31-7C0FE8772066}" dt="2022-06-29T19:13:57.768" v="439"/>
          <ac:spMkLst>
            <pc:docMk/>
            <pc:sldMk cId="3159102362" sldId="271"/>
            <ac:spMk id="3" creationId="{E3DC0D64-2CB4-DBD9-E395-3E44222CF358}"/>
          </ac:spMkLst>
        </pc:spChg>
        <pc:spChg chg="add del mod">
          <ac:chgData name="Mark Rucker" userId="S::mr2an_virginia.edu#ext#@microsoft.onmicrosoft.com::719af734-219f-40d9-aeaa-7a482ee48819" providerId="AD" clId="Web-{01317DA4-03EC-B181-7E31-7C0FE8772066}" dt="2022-06-29T19:34:12.145" v="508"/>
          <ac:spMkLst>
            <pc:docMk/>
            <pc:sldMk cId="3159102362" sldId="271"/>
            <ac:spMk id="6" creationId="{68EBDD6E-30F5-62FA-A607-3EA2476D8F4A}"/>
          </ac:spMkLst>
        </pc:spChg>
        <pc:spChg chg="add del mod">
          <ac:chgData name="Mark Rucker" userId="S::mr2an_virginia.edu#ext#@microsoft.onmicrosoft.com::719af734-219f-40d9-aeaa-7a482ee48819" providerId="AD" clId="Web-{01317DA4-03EC-B181-7E31-7C0FE8772066}" dt="2022-06-29T19:42:28.942" v="536"/>
          <ac:spMkLst>
            <pc:docMk/>
            <pc:sldMk cId="3159102362" sldId="271"/>
            <ac:spMk id="8" creationId="{6A104C70-663B-2805-83D3-565247DEF82B}"/>
          </ac:spMkLst>
        </pc:spChg>
        <pc:spChg chg="add mod">
          <ac:chgData name="Mark Rucker" userId="S::mr2an_virginia.edu#ext#@microsoft.onmicrosoft.com::719af734-219f-40d9-aeaa-7a482ee48819" providerId="AD" clId="Web-{01317DA4-03EC-B181-7E31-7C0FE8772066}" dt="2022-06-29T19:42:36.927" v="538" actId="1076"/>
          <ac:spMkLst>
            <pc:docMk/>
            <pc:sldMk cId="3159102362" sldId="271"/>
            <ac:spMk id="10" creationId="{A6E043DA-E0F7-0AC3-DCE9-AADA2128D2EC}"/>
          </ac:spMkLst>
        </pc:spChg>
        <pc:spChg chg="add mod">
          <ac:chgData name="Mark Rucker" userId="S::mr2an_virginia.edu#ext#@microsoft.onmicrosoft.com::719af734-219f-40d9-aeaa-7a482ee48819" providerId="AD" clId="Web-{01317DA4-03EC-B181-7E31-7C0FE8772066}" dt="2022-06-29T19:43:33.663" v="551" actId="20577"/>
          <ac:spMkLst>
            <pc:docMk/>
            <pc:sldMk cId="3159102362" sldId="271"/>
            <ac:spMk id="11" creationId="{1DE91D70-7EC0-5017-9804-4A3BB2B709C7}"/>
          </ac:spMkLst>
        </pc:spChg>
        <pc:spChg chg="add mod">
          <ac:chgData name="Mark Rucker" userId="S::mr2an_virginia.edu#ext#@microsoft.onmicrosoft.com::719af734-219f-40d9-aeaa-7a482ee48819" providerId="AD" clId="Web-{01317DA4-03EC-B181-7E31-7C0FE8772066}" dt="2022-06-29T19:45:27.964" v="569" actId="1076"/>
          <ac:spMkLst>
            <pc:docMk/>
            <pc:sldMk cId="3159102362" sldId="271"/>
            <ac:spMk id="12" creationId="{928267B0-8F43-9DC0-8615-19EC711D0B0C}"/>
          </ac:spMkLst>
        </pc:spChg>
        <pc:spChg chg="add mod">
          <ac:chgData name="Mark Rucker" userId="S::mr2an_virginia.edu#ext#@microsoft.onmicrosoft.com::719af734-219f-40d9-aeaa-7a482ee48819" providerId="AD" clId="Web-{01317DA4-03EC-B181-7E31-7C0FE8772066}" dt="2022-06-29T19:46:26.325" v="576" actId="14100"/>
          <ac:spMkLst>
            <pc:docMk/>
            <pc:sldMk cId="3159102362" sldId="271"/>
            <ac:spMk id="13" creationId="{E12E1212-03D9-2571-93FB-2A90C375521F}"/>
          </ac:spMkLst>
        </pc:spChg>
        <pc:spChg chg="add del">
          <ac:chgData name="Mark Rucker" userId="S::mr2an_virginia.edu#ext#@microsoft.onmicrosoft.com::719af734-219f-40d9-aeaa-7a482ee48819" providerId="AD" clId="Web-{01317DA4-03EC-B181-7E31-7C0FE8772066}" dt="2022-06-29T19:45:02.244" v="565"/>
          <ac:spMkLst>
            <pc:docMk/>
            <pc:sldMk cId="3159102362" sldId="271"/>
            <ac:spMk id="14" creationId="{2BA8AD3D-3DF1-97EB-3EA5-5F66FEC52A1E}"/>
          </ac:spMkLst>
        </pc:spChg>
        <pc:spChg chg="add mod">
          <ac:chgData name="Mark Rucker" userId="S::mr2an_virginia.edu#ext#@microsoft.onmicrosoft.com::719af734-219f-40d9-aeaa-7a482ee48819" providerId="AD" clId="Web-{01317DA4-03EC-B181-7E31-7C0FE8772066}" dt="2022-06-29T19:46:15.325" v="575" actId="1076"/>
          <ac:spMkLst>
            <pc:docMk/>
            <pc:sldMk cId="3159102362" sldId="271"/>
            <ac:spMk id="15" creationId="{FA948995-552A-61A7-D922-3BF1CC16711B}"/>
          </ac:spMkLst>
        </pc:spChg>
        <pc:spChg chg="add mod">
          <ac:chgData name="Mark Rucker" userId="S::mr2an_virginia.edu#ext#@microsoft.onmicrosoft.com::719af734-219f-40d9-aeaa-7a482ee48819" providerId="AD" clId="Web-{01317DA4-03EC-B181-7E31-7C0FE8772066}" dt="2022-06-29T19:45:55.402" v="573" actId="1076"/>
          <ac:spMkLst>
            <pc:docMk/>
            <pc:sldMk cId="3159102362" sldId="271"/>
            <ac:spMk id="16" creationId="{E836A047-3D93-BD3E-3C4C-12C19EED43FD}"/>
          </ac:spMkLst>
        </pc:spChg>
        <pc:spChg chg="add del mod">
          <ac:chgData name="Mark Rucker" userId="S::mr2an_virginia.edu#ext#@microsoft.onmicrosoft.com::719af734-219f-40d9-aeaa-7a482ee48819" providerId="AD" clId="Web-{01317DA4-03EC-B181-7E31-7C0FE8772066}" dt="2022-06-29T20:00:41.416" v="767"/>
          <ac:spMkLst>
            <pc:docMk/>
            <pc:sldMk cId="3159102362" sldId="271"/>
            <ac:spMk id="17" creationId="{9E78ECD4-36A4-7BB3-A22B-DA48506F916E}"/>
          </ac:spMkLst>
        </pc:spChg>
        <pc:spChg chg="add mod">
          <ac:chgData name="Mark Rucker" userId="S::mr2an_virginia.edu#ext#@microsoft.onmicrosoft.com::719af734-219f-40d9-aeaa-7a482ee48819" providerId="AD" clId="Web-{01317DA4-03EC-B181-7E31-7C0FE8772066}" dt="2022-06-29T19:48:13.235" v="598" actId="1076"/>
          <ac:spMkLst>
            <pc:docMk/>
            <pc:sldMk cId="3159102362" sldId="271"/>
            <ac:spMk id="18" creationId="{7E771319-8BB8-511D-4C16-7C218E3CD426}"/>
          </ac:spMkLst>
        </pc:spChg>
        <pc:spChg chg="add mod">
          <ac:chgData name="Mark Rucker" userId="S::mr2an_virginia.edu#ext#@microsoft.onmicrosoft.com::719af734-219f-40d9-aeaa-7a482ee48819" providerId="AD" clId="Web-{01317DA4-03EC-B181-7E31-7C0FE8772066}" dt="2022-06-29T20:29:46.267" v="873"/>
          <ac:spMkLst>
            <pc:docMk/>
            <pc:sldMk cId="3159102362" sldId="271"/>
            <ac:spMk id="20" creationId="{1F52642A-C3E0-CFDA-F840-E1EA602E0B2B}"/>
          </ac:spMkLst>
        </pc:spChg>
        <pc:spChg chg="add mod">
          <ac:chgData name="Mark Rucker" userId="S::mr2an_virginia.edu#ext#@microsoft.onmicrosoft.com::719af734-219f-40d9-aeaa-7a482ee48819" providerId="AD" clId="Web-{01317DA4-03EC-B181-7E31-7C0FE8772066}" dt="2022-06-29T20:03:39.234" v="830" actId="20577"/>
          <ac:spMkLst>
            <pc:docMk/>
            <pc:sldMk cId="3159102362" sldId="271"/>
            <ac:spMk id="21" creationId="{B7BA744F-8A90-6FE4-3694-D3BA6265C32F}"/>
          </ac:spMkLst>
        </pc:spChg>
        <pc:picChg chg="add del mod ord">
          <ac:chgData name="Mark Rucker" userId="S::mr2an_virginia.edu#ext#@microsoft.onmicrosoft.com::719af734-219f-40d9-aeaa-7a482ee48819" providerId="AD" clId="Web-{01317DA4-03EC-B181-7E31-7C0FE8772066}" dt="2022-06-29T19:34:10.411" v="507"/>
          <ac:picMkLst>
            <pc:docMk/>
            <pc:sldMk cId="3159102362" sldId="271"/>
            <ac:picMk id="4" creationId="{3F308E00-9477-FFD6-A344-D9531B84266A}"/>
          </ac:picMkLst>
        </pc:picChg>
        <pc:picChg chg="add mod ord">
          <ac:chgData name="Mark Rucker" userId="S::mr2an_virginia.edu#ext#@microsoft.onmicrosoft.com::719af734-219f-40d9-aeaa-7a482ee48819" providerId="AD" clId="Web-{01317DA4-03EC-B181-7E31-7C0FE8772066}" dt="2022-06-29T19:34:16.630" v="509" actId="1076"/>
          <ac:picMkLst>
            <pc:docMk/>
            <pc:sldMk cId="3159102362" sldId="271"/>
            <ac:picMk id="7" creationId="{03AC929E-D127-1316-C324-B7DB01313F82}"/>
          </ac:picMkLst>
        </pc:picChg>
      </pc:sldChg>
      <pc:sldChg chg="addSp delSp modSp add replId">
        <pc:chgData name="Mark Rucker" userId="S::mr2an_virginia.edu#ext#@microsoft.onmicrosoft.com::719af734-219f-40d9-aeaa-7a482ee48819" providerId="AD" clId="Web-{01317DA4-03EC-B181-7E31-7C0FE8772066}" dt="2022-06-29T20:29:55.346" v="874"/>
        <pc:sldMkLst>
          <pc:docMk/>
          <pc:sldMk cId="1893291742" sldId="272"/>
        </pc:sldMkLst>
        <pc:spChg chg="add del mod">
          <ac:chgData name="Mark Rucker" userId="S::mr2an_virginia.edu#ext#@microsoft.onmicrosoft.com::719af734-219f-40d9-aeaa-7a482ee48819" providerId="AD" clId="Web-{01317DA4-03EC-B181-7E31-7C0FE8772066}" dt="2022-06-29T19:21:26.892" v="500"/>
          <ac:spMkLst>
            <pc:docMk/>
            <pc:sldMk cId="1893291742" sldId="272"/>
            <ac:spMk id="5" creationId="{23CEF405-9F20-C9FF-A5AB-A2A335C60831}"/>
          </ac:spMkLst>
        </pc:spChg>
        <pc:spChg chg="add del mod">
          <ac:chgData name="Mark Rucker" userId="S::mr2an_virginia.edu#ext#@microsoft.onmicrosoft.com::719af734-219f-40d9-aeaa-7a482ee48819" providerId="AD" clId="Web-{01317DA4-03EC-B181-7E31-7C0FE8772066}" dt="2022-06-29T19:32:42.095" v="503"/>
          <ac:spMkLst>
            <pc:docMk/>
            <pc:sldMk cId="1893291742" sldId="272"/>
            <ac:spMk id="8" creationId="{3DCAE4C2-12E2-953A-5944-93D7E1D1F483}"/>
          </ac:spMkLst>
        </pc:spChg>
        <pc:spChg chg="add del mod">
          <ac:chgData name="Mark Rucker" userId="S::mr2an_virginia.edu#ext#@microsoft.onmicrosoft.com::719af734-219f-40d9-aeaa-7a482ee48819" providerId="AD" clId="Web-{01317DA4-03EC-B181-7E31-7C0FE8772066}" dt="2022-06-29T19:35:19.194" v="511"/>
          <ac:spMkLst>
            <pc:docMk/>
            <pc:sldMk cId="1893291742" sldId="272"/>
            <ac:spMk id="11" creationId="{F02D80CC-DD59-9453-2776-CF21CCDB3AFA}"/>
          </ac:spMkLst>
        </pc:spChg>
        <pc:spChg chg="add">
          <ac:chgData name="Mark Rucker" userId="S::mr2an_virginia.edu#ext#@microsoft.onmicrosoft.com::719af734-219f-40d9-aeaa-7a482ee48819" providerId="AD" clId="Web-{01317DA4-03EC-B181-7E31-7C0FE8772066}" dt="2022-06-29T19:48:43.549" v="599"/>
          <ac:spMkLst>
            <pc:docMk/>
            <pc:sldMk cId="1893291742" sldId="272"/>
            <ac:spMk id="14" creationId="{9696FEA3-5203-BF74-A053-0AB2BA22AC54}"/>
          </ac:spMkLst>
        </pc:spChg>
        <pc:spChg chg="add">
          <ac:chgData name="Mark Rucker" userId="S::mr2an_virginia.edu#ext#@microsoft.onmicrosoft.com::719af734-219f-40d9-aeaa-7a482ee48819" providerId="AD" clId="Web-{01317DA4-03EC-B181-7E31-7C0FE8772066}" dt="2022-06-29T19:48:43.564" v="600"/>
          <ac:spMkLst>
            <pc:docMk/>
            <pc:sldMk cId="1893291742" sldId="272"/>
            <ac:spMk id="16" creationId="{0FEE489E-35B0-4BA1-F6FB-EBA72C0D69BD}"/>
          </ac:spMkLst>
        </pc:spChg>
        <pc:spChg chg="add mod">
          <ac:chgData name="Mark Rucker" userId="S::mr2an_virginia.edu#ext#@microsoft.onmicrosoft.com::719af734-219f-40d9-aeaa-7a482ee48819" providerId="AD" clId="Web-{01317DA4-03EC-B181-7E31-7C0FE8772066}" dt="2022-06-29T19:49:02.737" v="608" actId="1076"/>
          <ac:spMkLst>
            <pc:docMk/>
            <pc:sldMk cId="1893291742" sldId="272"/>
            <ac:spMk id="18" creationId="{81E4BE11-0049-1DB0-1399-17BF16C6C005}"/>
          </ac:spMkLst>
        </pc:spChg>
        <pc:spChg chg="add mod">
          <ac:chgData name="Mark Rucker" userId="S::mr2an_virginia.edu#ext#@microsoft.onmicrosoft.com::719af734-219f-40d9-aeaa-7a482ee48819" providerId="AD" clId="Web-{01317DA4-03EC-B181-7E31-7C0FE8772066}" dt="2022-06-29T19:50:37.052" v="620" actId="14100"/>
          <ac:spMkLst>
            <pc:docMk/>
            <pc:sldMk cId="1893291742" sldId="272"/>
            <ac:spMk id="20" creationId="{F25CD71B-B9DE-7FD2-03E3-A07137CC4E60}"/>
          </ac:spMkLst>
        </pc:spChg>
        <pc:spChg chg="add mod">
          <ac:chgData name="Mark Rucker" userId="S::mr2an_virginia.edu#ext#@microsoft.onmicrosoft.com::719af734-219f-40d9-aeaa-7a482ee48819" providerId="AD" clId="Web-{01317DA4-03EC-B181-7E31-7C0FE8772066}" dt="2022-06-29T19:50:20.286" v="618" actId="1076"/>
          <ac:spMkLst>
            <pc:docMk/>
            <pc:sldMk cId="1893291742" sldId="272"/>
            <ac:spMk id="22" creationId="{31167B84-B2D4-559D-2263-B63B357DB18F}"/>
          </ac:spMkLst>
        </pc:spChg>
        <pc:spChg chg="add mod">
          <ac:chgData name="Mark Rucker" userId="S::mr2an_virginia.edu#ext#@microsoft.onmicrosoft.com::719af734-219f-40d9-aeaa-7a482ee48819" providerId="AD" clId="Web-{01317DA4-03EC-B181-7E31-7C0FE8772066}" dt="2022-06-29T19:50:26.755" v="619" actId="14100"/>
          <ac:spMkLst>
            <pc:docMk/>
            <pc:sldMk cId="1893291742" sldId="272"/>
            <ac:spMk id="24" creationId="{09662DD8-4563-629D-2E87-1D6A5D7299B3}"/>
          </ac:spMkLst>
        </pc:spChg>
        <pc:spChg chg="add del mod">
          <ac:chgData name="Mark Rucker" userId="S::mr2an_virginia.edu#ext#@microsoft.onmicrosoft.com::719af734-219f-40d9-aeaa-7a482ee48819" providerId="AD" clId="Web-{01317DA4-03EC-B181-7E31-7C0FE8772066}" dt="2022-06-29T20:00:23.853" v="763"/>
          <ac:spMkLst>
            <pc:docMk/>
            <pc:sldMk cId="1893291742" sldId="272"/>
            <ac:spMk id="26" creationId="{6D254A4B-21B9-72A7-2B0B-2128B0A75C7D}"/>
          </ac:spMkLst>
        </pc:spChg>
        <pc:spChg chg="add">
          <ac:chgData name="Mark Rucker" userId="S::mr2an_virginia.edu#ext#@microsoft.onmicrosoft.com::719af734-219f-40d9-aeaa-7a482ee48819" providerId="AD" clId="Web-{01317DA4-03EC-B181-7E31-7C0FE8772066}" dt="2022-06-29T19:48:43.611" v="606"/>
          <ac:spMkLst>
            <pc:docMk/>
            <pc:sldMk cId="1893291742" sldId="272"/>
            <ac:spMk id="28" creationId="{2FBD535F-48DB-02C9-6B43-AEF1EE472108}"/>
          </ac:spMkLst>
        </pc:spChg>
        <pc:spChg chg="add mod">
          <ac:chgData name="Mark Rucker" userId="S::mr2an_virginia.edu#ext#@microsoft.onmicrosoft.com::719af734-219f-40d9-aeaa-7a482ee48819" providerId="AD" clId="Web-{01317DA4-03EC-B181-7E31-7C0FE8772066}" dt="2022-06-29T20:29:55.346" v="874"/>
          <ac:spMkLst>
            <pc:docMk/>
            <pc:sldMk cId="1893291742" sldId="272"/>
            <ac:spMk id="30" creationId="{98F5B223-1F3B-B7F4-0B69-E4C5E004FC1C}"/>
          </ac:spMkLst>
        </pc:spChg>
        <pc:spChg chg="add del mod">
          <ac:chgData name="Mark Rucker" userId="S::mr2an_virginia.edu#ext#@microsoft.onmicrosoft.com::719af734-219f-40d9-aeaa-7a482ee48819" providerId="AD" clId="Web-{01317DA4-03EC-B181-7E31-7C0FE8772066}" dt="2022-06-29T20:03:48.687" v="831"/>
          <ac:spMkLst>
            <pc:docMk/>
            <pc:sldMk cId="1893291742" sldId="272"/>
            <ac:spMk id="32" creationId="{AE5B50E2-368D-BBC0-8951-57D141A1447C}"/>
          </ac:spMkLst>
        </pc:spChg>
        <pc:spChg chg="add mod">
          <ac:chgData name="Mark Rucker" userId="S::mr2an_virginia.edu#ext#@microsoft.onmicrosoft.com::719af734-219f-40d9-aeaa-7a482ee48819" providerId="AD" clId="Web-{01317DA4-03EC-B181-7E31-7C0FE8772066}" dt="2022-06-29T20:04:00.422" v="842" actId="14100"/>
          <ac:spMkLst>
            <pc:docMk/>
            <pc:sldMk cId="1893291742" sldId="272"/>
            <ac:spMk id="34" creationId="{7E70D506-5D07-A594-52B3-C6CDF5BD84C3}"/>
          </ac:spMkLst>
        </pc:spChg>
        <pc:picChg chg="del">
          <ac:chgData name="Mark Rucker" userId="S::mr2an_virginia.edu#ext#@microsoft.onmicrosoft.com::719af734-219f-40d9-aeaa-7a482ee48819" providerId="AD" clId="Web-{01317DA4-03EC-B181-7E31-7C0FE8772066}" dt="2022-06-29T19:21:25.955" v="499"/>
          <ac:picMkLst>
            <pc:docMk/>
            <pc:sldMk cId="1893291742" sldId="272"/>
            <ac:picMk id="4" creationId="{3F308E00-9477-FFD6-A344-D9531B84266A}"/>
          </ac:picMkLst>
        </pc:picChg>
        <pc:picChg chg="add del mod ord">
          <ac:chgData name="Mark Rucker" userId="S::mr2an_virginia.edu#ext#@microsoft.onmicrosoft.com::719af734-219f-40d9-aeaa-7a482ee48819" providerId="AD" clId="Web-{01317DA4-03EC-B181-7E31-7C0FE8772066}" dt="2022-06-29T19:21:47.127" v="502"/>
          <ac:picMkLst>
            <pc:docMk/>
            <pc:sldMk cId="1893291742" sldId="272"/>
            <ac:picMk id="6" creationId="{C87996A4-2688-73E7-7664-18AE988A9889}"/>
          </ac:picMkLst>
        </pc:picChg>
        <pc:picChg chg="add del mod ord">
          <ac:chgData name="Mark Rucker" userId="S::mr2an_virginia.edu#ext#@microsoft.onmicrosoft.com::719af734-219f-40d9-aeaa-7a482ee48819" providerId="AD" clId="Web-{01317DA4-03EC-B181-7E31-7C0FE8772066}" dt="2022-06-29T19:35:18.397" v="510"/>
          <ac:picMkLst>
            <pc:docMk/>
            <pc:sldMk cId="1893291742" sldId="272"/>
            <ac:picMk id="9" creationId="{242AA89D-843B-7DC0-0CEB-131A05548199}"/>
          </ac:picMkLst>
        </pc:picChg>
        <pc:picChg chg="add mod ord">
          <ac:chgData name="Mark Rucker" userId="S::mr2an_virginia.edu#ext#@microsoft.onmicrosoft.com::719af734-219f-40d9-aeaa-7a482ee48819" providerId="AD" clId="Web-{01317DA4-03EC-B181-7E31-7C0FE8772066}" dt="2022-06-29T19:35:22.288" v="512" actId="1076"/>
          <ac:picMkLst>
            <pc:docMk/>
            <pc:sldMk cId="1893291742" sldId="272"/>
            <ac:picMk id="12" creationId="{5C3985A3-00A4-02B3-8954-57B8BD581BBF}"/>
          </ac:picMkLst>
        </pc:picChg>
      </pc:sldChg>
      <pc:sldChg chg="addSp delSp modSp new">
        <pc:chgData name="Mark Rucker" userId="S::mr2an_virginia.edu#ext#@microsoft.onmicrosoft.com::719af734-219f-40d9-aeaa-7a482ee48819" providerId="AD" clId="Web-{01317DA4-03EC-B181-7E31-7C0FE8772066}" dt="2022-06-29T20:30:02.878" v="875"/>
        <pc:sldMkLst>
          <pc:docMk/>
          <pc:sldMk cId="1191996142" sldId="273"/>
        </pc:sldMkLst>
        <pc:spChg chg="mod">
          <ac:chgData name="Mark Rucker" userId="S::mr2an_virginia.edu#ext#@microsoft.onmicrosoft.com::719af734-219f-40d9-aeaa-7a482ee48819" providerId="AD" clId="Web-{01317DA4-03EC-B181-7E31-7C0FE8772066}" dt="2022-06-29T19:37:33.323" v="515" actId="20577"/>
          <ac:spMkLst>
            <pc:docMk/>
            <pc:sldMk cId="1191996142" sldId="273"/>
            <ac:spMk id="2" creationId="{62F3AB54-5BB1-593F-1B71-4AA185872E28}"/>
          </ac:spMkLst>
        </pc:spChg>
        <pc:spChg chg="del">
          <ac:chgData name="Mark Rucker" userId="S::mr2an_virginia.edu#ext#@microsoft.onmicrosoft.com::719af734-219f-40d9-aeaa-7a482ee48819" providerId="AD" clId="Web-{01317DA4-03EC-B181-7E31-7C0FE8772066}" dt="2022-06-29T19:37:35.245" v="516"/>
          <ac:spMkLst>
            <pc:docMk/>
            <pc:sldMk cId="1191996142" sldId="273"/>
            <ac:spMk id="3" creationId="{19031A9F-0246-78F8-6C6D-D920B590B89D}"/>
          </ac:spMkLst>
        </pc:spChg>
        <pc:spChg chg="add del">
          <ac:chgData name="Mark Rucker" userId="S::mr2an_virginia.edu#ext#@microsoft.onmicrosoft.com::719af734-219f-40d9-aeaa-7a482ee48819" providerId="AD" clId="Web-{01317DA4-03EC-B181-7E31-7C0FE8772066}" dt="2022-06-29T19:54:34.076" v="649"/>
          <ac:spMkLst>
            <pc:docMk/>
            <pc:sldMk cId="1191996142" sldId="273"/>
            <ac:spMk id="6" creationId="{1B0CB838-14E7-2B8C-DD06-CD7DDDCAED68}"/>
          </ac:spMkLst>
        </pc:spChg>
        <pc:spChg chg="add del">
          <ac:chgData name="Mark Rucker" userId="S::mr2an_virginia.edu#ext#@microsoft.onmicrosoft.com::719af734-219f-40d9-aeaa-7a482ee48819" providerId="AD" clId="Web-{01317DA4-03EC-B181-7E31-7C0FE8772066}" dt="2022-06-29T19:54:34.076" v="648"/>
          <ac:spMkLst>
            <pc:docMk/>
            <pc:sldMk cId="1191996142" sldId="273"/>
            <ac:spMk id="8" creationId="{E12767D8-B23C-051C-7B65-207CE9680B61}"/>
          </ac:spMkLst>
        </pc:spChg>
        <pc:spChg chg="add del">
          <ac:chgData name="Mark Rucker" userId="S::mr2an_virginia.edu#ext#@microsoft.onmicrosoft.com::719af734-219f-40d9-aeaa-7a482ee48819" providerId="AD" clId="Web-{01317DA4-03EC-B181-7E31-7C0FE8772066}" dt="2022-06-29T19:54:34.076" v="647"/>
          <ac:spMkLst>
            <pc:docMk/>
            <pc:sldMk cId="1191996142" sldId="273"/>
            <ac:spMk id="10" creationId="{D3F258E5-39FC-7ED2-4F8B-529DDDCCF1F3}"/>
          </ac:spMkLst>
        </pc:spChg>
        <pc:spChg chg="add del mod">
          <ac:chgData name="Mark Rucker" userId="S::mr2an_virginia.edu#ext#@microsoft.onmicrosoft.com::719af734-219f-40d9-aeaa-7a482ee48819" providerId="AD" clId="Web-{01317DA4-03EC-B181-7E31-7C0FE8772066}" dt="2022-06-29T19:54:34.076" v="646"/>
          <ac:spMkLst>
            <pc:docMk/>
            <pc:sldMk cId="1191996142" sldId="273"/>
            <ac:spMk id="12" creationId="{B72F97B5-42C6-3BB2-1474-30954FCE3FDC}"/>
          </ac:spMkLst>
        </pc:spChg>
        <pc:spChg chg="add del">
          <ac:chgData name="Mark Rucker" userId="S::mr2an_virginia.edu#ext#@microsoft.onmicrosoft.com::719af734-219f-40d9-aeaa-7a482ee48819" providerId="AD" clId="Web-{01317DA4-03EC-B181-7E31-7C0FE8772066}" dt="2022-06-29T19:54:34.076" v="645"/>
          <ac:spMkLst>
            <pc:docMk/>
            <pc:sldMk cId="1191996142" sldId="273"/>
            <ac:spMk id="14" creationId="{0FA70EDE-1BB3-6512-E9DB-B393FE5B4571}"/>
          </ac:spMkLst>
        </pc:spChg>
        <pc:spChg chg="add del">
          <ac:chgData name="Mark Rucker" userId="S::mr2an_virginia.edu#ext#@microsoft.onmicrosoft.com::719af734-219f-40d9-aeaa-7a482ee48819" providerId="AD" clId="Web-{01317DA4-03EC-B181-7E31-7C0FE8772066}" dt="2022-06-29T19:54:34.076" v="644"/>
          <ac:spMkLst>
            <pc:docMk/>
            <pc:sldMk cId="1191996142" sldId="273"/>
            <ac:spMk id="16" creationId="{52F90863-0FB8-2EB4-345A-978F3C65EA43}"/>
          </ac:spMkLst>
        </pc:spChg>
        <pc:spChg chg="add del mod">
          <ac:chgData name="Mark Rucker" userId="S::mr2an_virginia.edu#ext#@microsoft.onmicrosoft.com::719af734-219f-40d9-aeaa-7a482ee48819" providerId="AD" clId="Web-{01317DA4-03EC-B181-7E31-7C0FE8772066}" dt="2022-06-29T19:54:46.123" v="651"/>
          <ac:spMkLst>
            <pc:docMk/>
            <pc:sldMk cId="1191996142" sldId="273"/>
            <ac:spMk id="18" creationId="{11641986-29B9-C1C6-A5BA-97D5520CA72D}"/>
          </ac:spMkLst>
        </pc:spChg>
        <pc:spChg chg="add mod">
          <ac:chgData name="Mark Rucker" userId="S::mr2an_virginia.edu#ext#@microsoft.onmicrosoft.com::719af734-219f-40d9-aeaa-7a482ee48819" providerId="AD" clId="Web-{01317DA4-03EC-B181-7E31-7C0FE8772066}" dt="2022-06-29T19:55:20.874" v="663" actId="1076"/>
          <ac:spMkLst>
            <pc:docMk/>
            <pc:sldMk cId="1191996142" sldId="273"/>
            <ac:spMk id="21" creationId="{B0A73518-BA24-2ECB-A946-74B270E12166}"/>
          </ac:spMkLst>
        </pc:spChg>
        <pc:spChg chg="add">
          <ac:chgData name="Mark Rucker" userId="S::mr2an_virginia.edu#ext#@microsoft.onmicrosoft.com::719af734-219f-40d9-aeaa-7a482ee48819" providerId="AD" clId="Web-{01317DA4-03EC-B181-7E31-7C0FE8772066}" dt="2022-06-29T19:55:07.139" v="654"/>
          <ac:spMkLst>
            <pc:docMk/>
            <pc:sldMk cId="1191996142" sldId="273"/>
            <ac:spMk id="23" creationId="{717B1040-4055-A4F3-33FB-C082F8C94FC2}"/>
          </ac:spMkLst>
        </pc:spChg>
        <pc:spChg chg="add">
          <ac:chgData name="Mark Rucker" userId="S::mr2an_virginia.edu#ext#@microsoft.onmicrosoft.com::719af734-219f-40d9-aeaa-7a482ee48819" providerId="AD" clId="Web-{01317DA4-03EC-B181-7E31-7C0FE8772066}" dt="2022-06-29T19:55:07.139" v="655"/>
          <ac:spMkLst>
            <pc:docMk/>
            <pc:sldMk cId="1191996142" sldId="273"/>
            <ac:spMk id="25" creationId="{39A560BD-E96F-CC16-D559-F0A3E5A5BB8F}"/>
          </ac:spMkLst>
        </pc:spChg>
        <pc:spChg chg="add del mod">
          <ac:chgData name="Mark Rucker" userId="S::mr2an_virginia.edu#ext#@microsoft.onmicrosoft.com::719af734-219f-40d9-aeaa-7a482ee48819" providerId="AD" clId="Web-{01317DA4-03EC-B181-7E31-7C0FE8772066}" dt="2022-06-29T19:55:26.827" v="665"/>
          <ac:spMkLst>
            <pc:docMk/>
            <pc:sldMk cId="1191996142" sldId="273"/>
            <ac:spMk id="27" creationId="{11C39D66-391C-3B91-685B-51B2B1EC81CA}"/>
          </ac:spMkLst>
        </pc:spChg>
        <pc:spChg chg="add">
          <ac:chgData name="Mark Rucker" userId="S::mr2an_virginia.edu#ext#@microsoft.onmicrosoft.com::719af734-219f-40d9-aeaa-7a482ee48819" providerId="AD" clId="Web-{01317DA4-03EC-B181-7E31-7C0FE8772066}" dt="2022-06-29T19:55:07.155" v="657"/>
          <ac:spMkLst>
            <pc:docMk/>
            <pc:sldMk cId="1191996142" sldId="273"/>
            <ac:spMk id="29" creationId="{4C836067-267B-6299-654D-410B76D4660C}"/>
          </ac:spMkLst>
        </pc:spChg>
        <pc:spChg chg="add">
          <ac:chgData name="Mark Rucker" userId="S::mr2an_virginia.edu#ext#@microsoft.onmicrosoft.com::719af734-219f-40d9-aeaa-7a482ee48819" providerId="AD" clId="Web-{01317DA4-03EC-B181-7E31-7C0FE8772066}" dt="2022-06-29T19:55:07.171" v="658"/>
          <ac:spMkLst>
            <pc:docMk/>
            <pc:sldMk cId="1191996142" sldId="273"/>
            <ac:spMk id="31" creationId="{BA310E60-DC63-5851-587C-06D64B9E4EB8}"/>
          </ac:spMkLst>
        </pc:spChg>
        <pc:spChg chg="add del mod">
          <ac:chgData name="Mark Rucker" userId="S::mr2an_virginia.edu#ext#@microsoft.onmicrosoft.com::719af734-219f-40d9-aeaa-7a482ee48819" providerId="AD" clId="Web-{01317DA4-03EC-B181-7E31-7C0FE8772066}" dt="2022-06-29T19:59:48.383" v="740"/>
          <ac:spMkLst>
            <pc:docMk/>
            <pc:sldMk cId="1191996142" sldId="273"/>
            <ac:spMk id="33" creationId="{3CB02DF1-B815-B90B-3CCC-39C0ACF3D9F4}"/>
          </ac:spMkLst>
        </pc:spChg>
        <pc:spChg chg="add">
          <ac:chgData name="Mark Rucker" userId="S::mr2an_virginia.edu#ext#@microsoft.onmicrosoft.com::719af734-219f-40d9-aeaa-7a482ee48819" providerId="AD" clId="Web-{01317DA4-03EC-B181-7E31-7C0FE8772066}" dt="2022-06-29T19:55:07.186" v="660"/>
          <ac:spMkLst>
            <pc:docMk/>
            <pc:sldMk cId="1191996142" sldId="273"/>
            <ac:spMk id="35" creationId="{3001A811-8A28-BB0F-B9F2-72B4B8D13E69}"/>
          </ac:spMkLst>
        </pc:spChg>
        <pc:spChg chg="add del">
          <ac:chgData name="Mark Rucker" userId="S::mr2an_virginia.edu#ext#@microsoft.onmicrosoft.com::719af734-219f-40d9-aeaa-7a482ee48819" providerId="AD" clId="Web-{01317DA4-03EC-B181-7E31-7C0FE8772066}" dt="2022-06-29T19:55:30.703" v="681"/>
          <ac:spMkLst>
            <pc:docMk/>
            <pc:sldMk cId="1191996142" sldId="273"/>
            <ac:spMk id="37" creationId="{8A6E4805-B62A-FFD8-16AA-8F3845D373DC}"/>
          </ac:spMkLst>
        </pc:spChg>
        <pc:spChg chg="add del">
          <ac:chgData name="Mark Rucker" userId="S::mr2an_virginia.edu#ext#@microsoft.onmicrosoft.com::719af734-219f-40d9-aeaa-7a482ee48819" providerId="AD" clId="Web-{01317DA4-03EC-B181-7E31-7C0FE8772066}" dt="2022-06-29T19:55:30.703" v="680"/>
          <ac:spMkLst>
            <pc:docMk/>
            <pc:sldMk cId="1191996142" sldId="273"/>
            <ac:spMk id="39" creationId="{E202CF8D-9ECF-7752-2286-31271A212D21}"/>
          </ac:spMkLst>
        </pc:spChg>
        <pc:spChg chg="add del">
          <ac:chgData name="Mark Rucker" userId="S::mr2an_virginia.edu#ext#@microsoft.onmicrosoft.com::719af734-219f-40d9-aeaa-7a482ee48819" providerId="AD" clId="Web-{01317DA4-03EC-B181-7E31-7C0FE8772066}" dt="2022-06-29T19:55:30.703" v="679"/>
          <ac:spMkLst>
            <pc:docMk/>
            <pc:sldMk cId="1191996142" sldId="273"/>
            <ac:spMk id="41" creationId="{5521BEC6-8101-1DAB-E8EE-1A318FFA99AB}"/>
          </ac:spMkLst>
        </pc:spChg>
        <pc:spChg chg="add del">
          <ac:chgData name="Mark Rucker" userId="S::mr2an_virginia.edu#ext#@microsoft.onmicrosoft.com::719af734-219f-40d9-aeaa-7a482ee48819" providerId="AD" clId="Web-{01317DA4-03EC-B181-7E31-7C0FE8772066}" dt="2022-06-29T19:55:30.703" v="678"/>
          <ac:spMkLst>
            <pc:docMk/>
            <pc:sldMk cId="1191996142" sldId="273"/>
            <ac:spMk id="43" creationId="{D872CBFE-7ECA-D45C-84CD-CD34E7EB927D}"/>
          </ac:spMkLst>
        </pc:spChg>
        <pc:spChg chg="add del">
          <ac:chgData name="Mark Rucker" userId="S::mr2an_virginia.edu#ext#@microsoft.onmicrosoft.com::719af734-219f-40d9-aeaa-7a482ee48819" providerId="AD" clId="Web-{01317DA4-03EC-B181-7E31-7C0FE8772066}" dt="2022-06-29T19:55:30.703" v="677"/>
          <ac:spMkLst>
            <pc:docMk/>
            <pc:sldMk cId="1191996142" sldId="273"/>
            <ac:spMk id="45" creationId="{326D2804-C34D-D4A2-310A-F4CC8CF4B6A0}"/>
          </ac:spMkLst>
        </pc:spChg>
        <pc:spChg chg="add del">
          <ac:chgData name="Mark Rucker" userId="S::mr2an_virginia.edu#ext#@microsoft.onmicrosoft.com::719af734-219f-40d9-aeaa-7a482ee48819" providerId="AD" clId="Web-{01317DA4-03EC-B181-7E31-7C0FE8772066}" dt="2022-06-29T19:55:30.703" v="676"/>
          <ac:spMkLst>
            <pc:docMk/>
            <pc:sldMk cId="1191996142" sldId="273"/>
            <ac:spMk id="47" creationId="{7DA33FA3-C458-7A62-CD7A-45A2CDA2E05D}"/>
          </ac:spMkLst>
        </pc:spChg>
        <pc:spChg chg="add del">
          <ac:chgData name="Mark Rucker" userId="S::mr2an_virginia.edu#ext#@microsoft.onmicrosoft.com::719af734-219f-40d9-aeaa-7a482ee48819" providerId="AD" clId="Web-{01317DA4-03EC-B181-7E31-7C0FE8772066}" dt="2022-06-29T19:55:30.703" v="675"/>
          <ac:spMkLst>
            <pc:docMk/>
            <pc:sldMk cId="1191996142" sldId="273"/>
            <ac:spMk id="49" creationId="{87B3EF21-0E82-EA9C-5330-06162F39BC69}"/>
          </ac:spMkLst>
        </pc:spChg>
        <pc:spChg chg="add del">
          <ac:chgData name="Mark Rucker" userId="S::mr2an_virginia.edu#ext#@microsoft.onmicrosoft.com::719af734-219f-40d9-aeaa-7a482ee48819" providerId="AD" clId="Web-{01317DA4-03EC-B181-7E31-7C0FE8772066}" dt="2022-06-29T19:55:30.703" v="674"/>
          <ac:spMkLst>
            <pc:docMk/>
            <pc:sldMk cId="1191996142" sldId="273"/>
            <ac:spMk id="51" creationId="{1214C78B-058A-C557-D234-7BAF758ABF9D}"/>
          </ac:spMkLst>
        </pc:spChg>
        <pc:spChg chg="add del">
          <ac:chgData name="Mark Rucker" userId="S::mr2an_virginia.edu#ext#@microsoft.onmicrosoft.com::719af734-219f-40d9-aeaa-7a482ee48819" providerId="AD" clId="Web-{01317DA4-03EC-B181-7E31-7C0FE8772066}" dt="2022-06-29T19:55:34.437" v="697"/>
          <ac:spMkLst>
            <pc:docMk/>
            <pc:sldMk cId="1191996142" sldId="273"/>
            <ac:spMk id="53" creationId="{1D664C01-6AFE-76FF-87AC-A698AD1FBAF7}"/>
          </ac:spMkLst>
        </pc:spChg>
        <pc:spChg chg="add del">
          <ac:chgData name="Mark Rucker" userId="S::mr2an_virginia.edu#ext#@microsoft.onmicrosoft.com::719af734-219f-40d9-aeaa-7a482ee48819" providerId="AD" clId="Web-{01317DA4-03EC-B181-7E31-7C0FE8772066}" dt="2022-06-29T19:55:34.437" v="696"/>
          <ac:spMkLst>
            <pc:docMk/>
            <pc:sldMk cId="1191996142" sldId="273"/>
            <ac:spMk id="55" creationId="{42A550C9-46B2-B67C-A863-4FFDA950444E}"/>
          </ac:spMkLst>
        </pc:spChg>
        <pc:spChg chg="add del">
          <ac:chgData name="Mark Rucker" userId="S::mr2an_virginia.edu#ext#@microsoft.onmicrosoft.com::719af734-219f-40d9-aeaa-7a482ee48819" providerId="AD" clId="Web-{01317DA4-03EC-B181-7E31-7C0FE8772066}" dt="2022-06-29T19:55:34.437" v="695"/>
          <ac:spMkLst>
            <pc:docMk/>
            <pc:sldMk cId="1191996142" sldId="273"/>
            <ac:spMk id="57" creationId="{BD62543A-4D34-E040-9C06-30058C7D97D1}"/>
          </ac:spMkLst>
        </pc:spChg>
        <pc:spChg chg="add del">
          <ac:chgData name="Mark Rucker" userId="S::mr2an_virginia.edu#ext#@microsoft.onmicrosoft.com::719af734-219f-40d9-aeaa-7a482ee48819" providerId="AD" clId="Web-{01317DA4-03EC-B181-7E31-7C0FE8772066}" dt="2022-06-29T19:55:34.437" v="694"/>
          <ac:spMkLst>
            <pc:docMk/>
            <pc:sldMk cId="1191996142" sldId="273"/>
            <ac:spMk id="59" creationId="{6346DC9A-3523-7FFC-907A-5FAC171E1336}"/>
          </ac:spMkLst>
        </pc:spChg>
        <pc:spChg chg="add del">
          <ac:chgData name="Mark Rucker" userId="S::mr2an_virginia.edu#ext#@microsoft.onmicrosoft.com::719af734-219f-40d9-aeaa-7a482ee48819" providerId="AD" clId="Web-{01317DA4-03EC-B181-7E31-7C0FE8772066}" dt="2022-06-29T19:55:34.437" v="693"/>
          <ac:spMkLst>
            <pc:docMk/>
            <pc:sldMk cId="1191996142" sldId="273"/>
            <ac:spMk id="61" creationId="{EDF3D1D2-6304-73EA-A0E1-2A18322817E3}"/>
          </ac:spMkLst>
        </pc:spChg>
        <pc:spChg chg="add del">
          <ac:chgData name="Mark Rucker" userId="S::mr2an_virginia.edu#ext#@microsoft.onmicrosoft.com::719af734-219f-40d9-aeaa-7a482ee48819" providerId="AD" clId="Web-{01317DA4-03EC-B181-7E31-7C0FE8772066}" dt="2022-06-29T19:55:34.437" v="692"/>
          <ac:spMkLst>
            <pc:docMk/>
            <pc:sldMk cId="1191996142" sldId="273"/>
            <ac:spMk id="63" creationId="{1D0C00AA-0FD8-9563-EC0E-9D24ABE7EFA5}"/>
          </ac:spMkLst>
        </pc:spChg>
        <pc:spChg chg="add del">
          <ac:chgData name="Mark Rucker" userId="S::mr2an_virginia.edu#ext#@microsoft.onmicrosoft.com::719af734-219f-40d9-aeaa-7a482ee48819" providerId="AD" clId="Web-{01317DA4-03EC-B181-7E31-7C0FE8772066}" dt="2022-06-29T19:55:34.437" v="691"/>
          <ac:spMkLst>
            <pc:docMk/>
            <pc:sldMk cId="1191996142" sldId="273"/>
            <ac:spMk id="65" creationId="{EF34EA63-1712-2AB2-C0EB-499C34A3FE7B}"/>
          </ac:spMkLst>
        </pc:spChg>
        <pc:spChg chg="add del">
          <ac:chgData name="Mark Rucker" userId="S::mr2an_virginia.edu#ext#@microsoft.onmicrosoft.com::719af734-219f-40d9-aeaa-7a482ee48819" providerId="AD" clId="Web-{01317DA4-03EC-B181-7E31-7C0FE8772066}" dt="2022-06-29T19:55:34.437" v="690"/>
          <ac:spMkLst>
            <pc:docMk/>
            <pc:sldMk cId="1191996142" sldId="273"/>
            <ac:spMk id="67" creationId="{BB136C63-D6B2-7C39-17F3-353C57F1C851}"/>
          </ac:spMkLst>
        </pc:spChg>
        <pc:spChg chg="add mod">
          <ac:chgData name="Mark Rucker" userId="S::mr2an_virginia.edu#ext#@microsoft.onmicrosoft.com::719af734-219f-40d9-aeaa-7a482ee48819" providerId="AD" clId="Web-{01317DA4-03EC-B181-7E31-7C0FE8772066}" dt="2022-06-29T19:55:43.890" v="699" actId="1076"/>
          <ac:spMkLst>
            <pc:docMk/>
            <pc:sldMk cId="1191996142" sldId="273"/>
            <ac:spMk id="68" creationId="{A1BAB17C-69FA-CA23-53A5-B38DD112B966}"/>
          </ac:spMkLst>
        </pc:spChg>
        <pc:spChg chg="add mod">
          <ac:chgData name="Mark Rucker" userId="S::mr2an_virginia.edu#ext#@microsoft.onmicrosoft.com::719af734-219f-40d9-aeaa-7a482ee48819" providerId="AD" clId="Web-{01317DA4-03EC-B181-7E31-7C0FE8772066}" dt="2022-06-29T20:30:02.878" v="875"/>
          <ac:spMkLst>
            <pc:docMk/>
            <pc:sldMk cId="1191996142" sldId="273"/>
            <ac:spMk id="70" creationId="{66931634-70FC-C957-CEF1-F94FD84E791A}"/>
          </ac:spMkLst>
        </pc:spChg>
        <pc:spChg chg="add del mod">
          <ac:chgData name="Mark Rucker" userId="S::mr2an_virginia.edu#ext#@microsoft.onmicrosoft.com::719af734-219f-40d9-aeaa-7a482ee48819" providerId="AD" clId="Web-{01317DA4-03EC-B181-7E31-7C0FE8772066}" dt="2022-06-29T20:02:57.092" v="812"/>
          <ac:spMkLst>
            <pc:docMk/>
            <pc:sldMk cId="1191996142" sldId="273"/>
            <ac:spMk id="71" creationId="{25E3A148-4CD5-E5C6-51F5-E849F85AF42B}"/>
          </ac:spMkLst>
        </pc:spChg>
        <pc:spChg chg="add del mod">
          <ac:chgData name="Mark Rucker" userId="S::mr2an_virginia.edu#ext#@microsoft.onmicrosoft.com::719af734-219f-40d9-aeaa-7a482ee48819" providerId="AD" clId="Web-{01317DA4-03EC-B181-7E31-7C0FE8772066}" dt="2022-06-29T20:04:32.080" v="846"/>
          <ac:spMkLst>
            <pc:docMk/>
            <pc:sldMk cId="1191996142" sldId="273"/>
            <ac:spMk id="73" creationId="{08FF2B41-5F62-AF0E-8F57-3124525782FC}"/>
          </ac:spMkLst>
        </pc:spChg>
        <pc:spChg chg="add del">
          <ac:chgData name="Mark Rucker" userId="S::mr2an_virginia.edu#ext#@microsoft.onmicrosoft.com::719af734-219f-40d9-aeaa-7a482ee48819" providerId="AD" clId="Web-{01317DA4-03EC-B181-7E31-7C0FE8772066}" dt="2022-06-29T20:04:25.689" v="844"/>
          <ac:spMkLst>
            <pc:docMk/>
            <pc:sldMk cId="1191996142" sldId="273"/>
            <ac:spMk id="75" creationId="{D8C854E7-3868-E33E-109A-4A3E866DAF0A}"/>
          </ac:spMkLst>
        </pc:spChg>
        <pc:spChg chg="add mod">
          <ac:chgData name="Mark Rucker" userId="S::mr2an_virginia.edu#ext#@microsoft.onmicrosoft.com::719af734-219f-40d9-aeaa-7a482ee48819" providerId="AD" clId="Web-{01317DA4-03EC-B181-7E31-7C0FE8772066}" dt="2022-06-29T20:29:23.516" v="866" actId="14100"/>
          <ac:spMkLst>
            <pc:docMk/>
            <pc:sldMk cId="1191996142" sldId="273"/>
            <ac:spMk id="77" creationId="{AE39F87B-7F91-5D06-353F-6700B19DE310}"/>
          </ac:spMkLst>
        </pc:spChg>
        <pc:picChg chg="add del mod ord">
          <ac:chgData name="Mark Rucker" userId="S::mr2an_virginia.edu#ext#@microsoft.onmicrosoft.com::719af734-219f-40d9-aeaa-7a482ee48819" providerId="AD" clId="Web-{01317DA4-03EC-B181-7E31-7C0FE8772066}" dt="2022-06-29T19:54:35.919" v="650"/>
          <ac:picMkLst>
            <pc:docMk/>
            <pc:sldMk cId="1191996142" sldId="273"/>
            <ac:picMk id="4" creationId="{B6260898-ABCE-701C-751C-7B2D599D88E9}"/>
          </ac:picMkLst>
        </pc:picChg>
        <pc:picChg chg="add mod ord">
          <ac:chgData name="Mark Rucker" userId="S::mr2an_virginia.edu#ext#@microsoft.onmicrosoft.com::719af734-219f-40d9-aeaa-7a482ee48819" providerId="AD" clId="Web-{01317DA4-03EC-B181-7E31-7C0FE8772066}" dt="2022-06-29T19:54:52.467" v="652" actId="1076"/>
          <ac:picMkLst>
            <pc:docMk/>
            <pc:sldMk cId="1191996142" sldId="273"/>
            <ac:picMk id="19" creationId="{913F40C8-77D4-5F0B-2D5F-E265BF18AB05}"/>
          </ac:picMkLst>
        </pc:picChg>
      </pc:sldChg>
      <pc:sldChg chg="addSp delSp modSp new">
        <pc:chgData name="Mark Rucker" userId="S::mr2an_virginia.edu#ext#@microsoft.onmicrosoft.com::719af734-219f-40d9-aeaa-7a482ee48819" providerId="AD" clId="Web-{01317DA4-03EC-B181-7E31-7C0FE8772066}" dt="2022-06-29T20:30:08.753" v="876"/>
        <pc:sldMkLst>
          <pc:docMk/>
          <pc:sldMk cId="1091239424" sldId="274"/>
        </pc:sldMkLst>
        <pc:spChg chg="mod">
          <ac:chgData name="Mark Rucker" userId="S::mr2an_virginia.edu#ext#@microsoft.onmicrosoft.com::719af734-219f-40d9-aeaa-7a482ee48819" providerId="AD" clId="Web-{01317DA4-03EC-B181-7E31-7C0FE8772066}" dt="2022-06-29T19:38:28.200" v="521" actId="20577"/>
          <ac:spMkLst>
            <pc:docMk/>
            <pc:sldMk cId="1091239424" sldId="274"/>
            <ac:spMk id="2" creationId="{A43260BF-0CCA-B07C-DB2F-E687EDCCC5A4}"/>
          </ac:spMkLst>
        </pc:spChg>
        <pc:spChg chg="del">
          <ac:chgData name="Mark Rucker" userId="S::mr2an_virginia.edu#ext#@microsoft.onmicrosoft.com::719af734-219f-40d9-aeaa-7a482ee48819" providerId="AD" clId="Web-{01317DA4-03EC-B181-7E31-7C0FE8772066}" dt="2022-06-29T19:39:43.343" v="522"/>
          <ac:spMkLst>
            <pc:docMk/>
            <pc:sldMk cId="1091239424" sldId="274"/>
            <ac:spMk id="3" creationId="{A897C3E4-28D4-BA85-1B8D-06598E05D86D}"/>
          </ac:spMkLst>
        </pc:spChg>
        <pc:spChg chg="add del mod">
          <ac:chgData name="Mark Rucker" userId="S::mr2an_virginia.edu#ext#@microsoft.onmicrosoft.com::719af734-219f-40d9-aeaa-7a482ee48819" providerId="AD" clId="Web-{01317DA4-03EC-B181-7E31-7C0FE8772066}" dt="2022-06-29T19:57:47.301" v="713"/>
          <ac:spMkLst>
            <pc:docMk/>
            <pc:sldMk cId="1091239424" sldId="274"/>
            <ac:spMk id="6" creationId="{1C082DDA-2A18-B5E6-ABD2-8544672BC4B4}"/>
          </ac:spMkLst>
        </pc:spChg>
        <pc:spChg chg="add mod">
          <ac:chgData name="Mark Rucker" userId="S::mr2an_virginia.edu#ext#@microsoft.onmicrosoft.com::719af734-219f-40d9-aeaa-7a482ee48819" providerId="AD" clId="Web-{01317DA4-03EC-B181-7E31-7C0FE8772066}" dt="2022-06-29T20:30:08.753" v="876"/>
          <ac:spMkLst>
            <pc:docMk/>
            <pc:sldMk cId="1091239424" sldId="274"/>
            <ac:spMk id="9" creationId="{6FF0C728-3EAF-B7B1-AA9C-88B6C382AD9C}"/>
          </ac:spMkLst>
        </pc:spChg>
        <pc:spChg chg="add">
          <ac:chgData name="Mark Rucker" userId="S::mr2an_virginia.edu#ext#@microsoft.onmicrosoft.com::719af734-219f-40d9-aeaa-7a482ee48819" providerId="AD" clId="Web-{01317DA4-03EC-B181-7E31-7C0FE8772066}" dt="2022-06-29T19:58:00.770" v="717"/>
          <ac:spMkLst>
            <pc:docMk/>
            <pc:sldMk cId="1091239424" sldId="274"/>
            <ac:spMk id="11" creationId="{5255E827-A0A8-3427-70EF-304DC7DE9200}"/>
          </ac:spMkLst>
        </pc:spChg>
        <pc:spChg chg="add">
          <ac:chgData name="Mark Rucker" userId="S::mr2an_virginia.edu#ext#@microsoft.onmicrosoft.com::719af734-219f-40d9-aeaa-7a482ee48819" providerId="AD" clId="Web-{01317DA4-03EC-B181-7E31-7C0FE8772066}" dt="2022-06-29T19:58:34.240" v="724"/>
          <ac:spMkLst>
            <pc:docMk/>
            <pc:sldMk cId="1091239424" sldId="274"/>
            <ac:spMk id="13" creationId="{392280E5-F7E1-F598-5A9B-87F1FE5943DB}"/>
          </ac:spMkLst>
        </pc:spChg>
        <pc:spChg chg="add">
          <ac:chgData name="Mark Rucker" userId="S::mr2an_virginia.edu#ext#@microsoft.onmicrosoft.com::719af734-219f-40d9-aeaa-7a482ee48819" providerId="AD" clId="Web-{01317DA4-03EC-B181-7E31-7C0FE8772066}" dt="2022-06-29T19:58:34.240" v="725"/>
          <ac:spMkLst>
            <pc:docMk/>
            <pc:sldMk cId="1091239424" sldId="274"/>
            <ac:spMk id="15" creationId="{9C95DE1A-2528-2640-902B-CF0B9D9BD2AD}"/>
          </ac:spMkLst>
        </pc:spChg>
        <pc:spChg chg="add">
          <ac:chgData name="Mark Rucker" userId="S::mr2an_virginia.edu#ext#@microsoft.onmicrosoft.com::719af734-219f-40d9-aeaa-7a482ee48819" providerId="AD" clId="Web-{01317DA4-03EC-B181-7E31-7C0FE8772066}" dt="2022-06-29T19:58:34.255" v="726"/>
          <ac:spMkLst>
            <pc:docMk/>
            <pc:sldMk cId="1091239424" sldId="274"/>
            <ac:spMk id="17" creationId="{80F9F66E-F64C-991E-5294-67DAE42FC180}"/>
          </ac:spMkLst>
        </pc:spChg>
        <pc:spChg chg="add">
          <ac:chgData name="Mark Rucker" userId="S::mr2an_virginia.edu#ext#@microsoft.onmicrosoft.com::719af734-219f-40d9-aeaa-7a482ee48819" providerId="AD" clId="Web-{01317DA4-03EC-B181-7E31-7C0FE8772066}" dt="2022-06-29T19:58:34.255" v="727"/>
          <ac:spMkLst>
            <pc:docMk/>
            <pc:sldMk cId="1091239424" sldId="274"/>
            <ac:spMk id="19" creationId="{A6D578F1-ECA2-D98C-75F7-3A9BAE2DB62E}"/>
          </ac:spMkLst>
        </pc:spChg>
        <pc:spChg chg="add">
          <ac:chgData name="Mark Rucker" userId="S::mr2an_virginia.edu#ext#@microsoft.onmicrosoft.com::719af734-219f-40d9-aeaa-7a482ee48819" providerId="AD" clId="Web-{01317DA4-03EC-B181-7E31-7C0FE8772066}" dt="2022-06-29T19:58:34.271" v="728"/>
          <ac:spMkLst>
            <pc:docMk/>
            <pc:sldMk cId="1091239424" sldId="274"/>
            <ac:spMk id="21" creationId="{6DB659C7-B32F-88DE-6E7E-9DA17E1F77F6}"/>
          </ac:spMkLst>
        </pc:spChg>
        <pc:spChg chg="add">
          <ac:chgData name="Mark Rucker" userId="S::mr2an_virginia.edu#ext#@microsoft.onmicrosoft.com::719af734-219f-40d9-aeaa-7a482ee48819" providerId="AD" clId="Web-{01317DA4-03EC-B181-7E31-7C0FE8772066}" dt="2022-06-29T19:58:34.271" v="729"/>
          <ac:spMkLst>
            <pc:docMk/>
            <pc:sldMk cId="1091239424" sldId="274"/>
            <ac:spMk id="23" creationId="{2C54C737-B778-CC6A-667B-13D1DAECCE8F}"/>
          </ac:spMkLst>
        </pc:spChg>
        <pc:spChg chg="add mod">
          <ac:chgData name="Mark Rucker" userId="S::mr2an_virginia.edu#ext#@microsoft.onmicrosoft.com::719af734-219f-40d9-aeaa-7a482ee48819" providerId="AD" clId="Web-{01317DA4-03EC-B181-7E31-7C0FE8772066}" dt="2022-06-29T20:29:33.157" v="872" actId="14100"/>
          <ac:spMkLst>
            <pc:docMk/>
            <pc:sldMk cId="1091239424" sldId="274"/>
            <ac:spMk id="25" creationId="{C948EE39-EB1A-D131-D7BB-6E21633008BC}"/>
          </ac:spMkLst>
        </pc:spChg>
        <pc:picChg chg="add del mod ord">
          <ac:chgData name="Mark Rucker" userId="S::mr2an_virginia.edu#ext#@microsoft.onmicrosoft.com::719af734-219f-40d9-aeaa-7a482ee48819" providerId="AD" clId="Web-{01317DA4-03EC-B181-7E31-7C0FE8772066}" dt="2022-06-29T19:57:46.082" v="712"/>
          <ac:picMkLst>
            <pc:docMk/>
            <pc:sldMk cId="1091239424" sldId="274"/>
            <ac:picMk id="4" creationId="{A14F478C-6B90-B2DD-A564-D4386D5C7BB8}"/>
          </ac:picMkLst>
        </pc:picChg>
        <pc:picChg chg="add mod ord">
          <ac:chgData name="Mark Rucker" userId="S::mr2an_virginia.edu#ext#@microsoft.onmicrosoft.com::719af734-219f-40d9-aeaa-7a482ee48819" providerId="AD" clId="Web-{01317DA4-03EC-B181-7E31-7C0FE8772066}" dt="2022-06-29T19:57:53.332" v="715" actId="1076"/>
          <ac:picMkLst>
            <pc:docMk/>
            <pc:sldMk cId="1091239424" sldId="274"/>
            <ac:picMk id="7" creationId="{FC02E009-55FA-468A-BB08-4744F965F4B6}"/>
          </ac:picMkLst>
        </pc:picChg>
      </pc:sldChg>
    </pc:docChg>
  </pc:docChgLst>
  <pc:docChgLst>
    <pc:chgData name="Cheng Tan" userId="S::chetan@microsoft.com::6862e4a9-c682-4dfa-baf6-c4a0a521a335" providerId="AD" clId="Web-{D53D06A6-C56C-3CD5-1F55-2155DCC5BB40}"/>
    <pc:docChg chg="addSld delSld modSld sldOrd addMainMaster">
      <pc:chgData name="Cheng Tan" userId="S::chetan@microsoft.com::6862e4a9-c682-4dfa-baf6-c4a0a521a335" providerId="AD" clId="Web-{D53D06A6-C56C-3CD5-1F55-2155DCC5BB40}" dt="2022-07-11T21:10:04.433" v="671" actId="20577"/>
      <pc:docMkLst>
        <pc:docMk/>
      </pc:docMkLst>
      <pc:sldChg chg="addSp delSp modSp ord modNotes">
        <pc:chgData name="Cheng Tan" userId="S::chetan@microsoft.com::6862e4a9-c682-4dfa-baf6-c4a0a521a335" providerId="AD" clId="Web-{D53D06A6-C56C-3CD5-1F55-2155DCC5BB40}" dt="2022-07-11T21:10:04.433" v="671" actId="20577"/>
        <pc:sldMkLst>
          <pc:docMk/>
          <pc:sldMk cId="328636897" sldId="257"/>
        </pc:sldMkLst>
        <pc:spChg chg="mod">
          <ac:chgData name="Cheng Tan" userId="S::chetan@microsoft.com::6862e4a9-c682-4dfa-baf6-c4a0a521a335" providerId="AD" clId="Web-{D53D06A6-C56C-3CD5-1F55-2155DCC5BB40}" dt="2022-07-11T21:03:53.202" v="382" actId="20577"/>
          <ac:spMkLst>
            <pc:docMk/>
            <pc:sldMk cId="328636897" sldId="257"/>
            <ac:spMk id="2" creationId="{9978B9C6-3082-1668-B84A-52B2E8ED9B2A}"/>
          </ac:spMkLst>
        </pc:spChg>
        <pc:spChg chg="del mod">
          <ac:chgData name="Cheng Tan" userId="S::chetan@microsoft.com::6862e4a9-c682-4dfa-baf6-c4a0a521a335" providerId="AD" clId="Web-{D53D06A6-C56C-3CD5-1F55-2155DCC5BB40}" dt="2022-07-11T21:04:22.781" v="386"/>
          <ac:spMkLst>
            <pc:docMk/>
            <pc:sldMk cId="328636897" sldId="257"/>
            <ac:spMk id="3" creationId="{C894FD6C-4EA1-7BAC-8413-ABBCA8DE6035}"/>
          </ac:spMkLst>
        </pc:spChg>
        <pc:spChg chg="add del mod">
          <ac:chgData name="Cheng Tan" userId="S::chetan@microsoft.com::6862e4a9-c682-4dfa-baf6-c4a0a521a335" providerId="AD" clId="Web-{D53D06A6-C56C-3CD5-1F55-2155DCC5BB40}" dt="2022-07-11T21:04:39.969" v="388"/>
          <ac:spMkLst>
            <pc:docMk/>
            <pc:sldMk cId="328636897" sldId="257"/>
            <ac:spMk id="6" creationId="{4DA4E0C7-5D2A-D277-CA53-4B471DDB95BB}"/>
          </ac:spMkLst>
        </pc:spChg>
        <pc:spChg chg="add del mod">
          <ac:chgData name="Cheng Tan" userId="S::chetan@microsoft.com::6862e4a9-c682-4dfa-baf6-c4a0a521a335" providerId="AD" clId="Web-{D53D06A6-C56C-3CD5-1F55-2155DCC5BB40}" dt="2022-07-11T21:06:56.755" v="427"/>
          <ac:spMkLst>
            <pc:docMk/>
            <pc:sldMk cId="328636897" sldId="257"/>
            <ac:spMk id="201" creationId="{E724827D-68EB-2DF3-F1F2-890D37AF5E7C}"/>
          </ac:spMkLst>
        </pc:spChg>
        <pc:spChg chg="add del mod">
          <ac:chgData name="Cheng Tan" userId="S::chetan@microsoft.com::6862e4a9-c682-4dfa-baf6-c4a0a521a335" providerId="AD" clId="Web-{D53D06A6-C56C-3CD5-1F55-2155DCC5BB40}" dt="2022-07-11T21:06:54.551" v="425"/>
          <ac:spMkLst>
            <pc:docMk/>
            <pc:sldMk cId="328636897" sldId="257"/>
            <ac:spMk id="228" creationId="{50E5EAE1-A03C-7B16-C2DE-3F6BB88D1C34}"/>
          </ac:spMkLst>
        </pc:spChg>
        <pc:graphicFrameChg chg="add del mod ord modGraphic">
          <ac:chgData name="Cheng Tan" userId="S::chetan@microsoft.com::6862e4a9-c682-4dfa-baf6-c4a0a521a335" providerId="AD" clId="Web-{D53D06A6-C56C-3CD5-1F55-2155DCC5BB40}" dt="2022-07-11T21:05:12.407" v="418"/>
          <ac:graphicFrameMkLst>
            <pc:docMk/>
            <pc:sldMk cId="328636897" sldId="257"/>
            <ac:graphicFrameMk id="7" creationId="{F85CAB27-FDDE-E1BD-244E-AC15243176C6}"/>
          </ac:graphicFrameMkLst>
        </pc:graphicFrameChg>
        <pc:graphicFrameChg chg="add del mod ord modGraphic">
          <ac:chgData name="Cheng Tan" userId="S::chetan@microsoft.com::6862e4a9-c682-4dfa-baf6-c4a0a521a335" providerId="AD" clId="Web-{D53D06A6-C56C-3CD5-1F55-2155DCC5BB40}" dt="2022-07-11T21:05:18.454" v="420"/>
          <ac:graphicFrameMkLst>
            <pc:docMk/>
            <pc:sldMk cId="328636897" sldId="257"/>
            <ac:graphicFrameMk id="202" creationId="{E775899A-CE57-AE6D-245A-4F5C188A5305}"/>
          </ac:graphicFrameMkLst>
        </pc:graphicFrameChg>
        <pc:graphicFrameChg chg="add del mod ord modGraphic">
          <ac:chgData name="Cheng Tan" userId="S::chetan@microsoft.com::6862e4a9-c682-4dfa-baf6-c4a0a521a335" providerId="AD" clId="Web-{D53D06A6-C56C-3CD5-1F55-2155DCC5BB40}" dt="2022-07-11T21:06:12.269" v="422"/>
          <ac:graphicFrameMkLst>
            <pc:docMk/>
            <pc:sldMk cId="328636897" sldId="257"/>
            <ac:graphicFrameMk id="209" creationId="{41454B0B-56BC-686A-DAD0-526002F19991}"/>
          </ac:graphicFrameMkLst>
        </pc:graphicFrameChg>
        <pc:graphicFrameChg chg="add del mod ord modGraphic">
          <ac:chgData name="Cheng Tan" userId="S::chetan@microsoft.com::6862e4a9-c682-4dfa-baf6-c4a0a521a335" providerId="AD" clId="Web-{D53D06A6-C56C-3CD5-1F55-2155DCC5BB40}" dt="2022-07-11T21:10:04.433" v="671" actId="20577"/>
          <ac:graphicFrameMkLst>
            <pc:docMk/>
            <pc:sldMk cId="328636897" sldId="257"/>
            <ac:graphicFrameMk id="216" creationId="{C9480297-6E73-C4B2-6713-02EEE2BFF5F6}"/>
          </ac:graphicFrameMkLst>
        </pc:graphicFrameChg>
        <pc:picChg chg="add del mod ord">
          <ac:chgData name="Cheng Tan" userId="S::chetan@microsoft.com::6862e4a9-c682-4dfa-baf6-c4a0a521a335" providerId="AD" clId="Web-{D53D06A6-C56C-3CD5-1F55-2155DCC5BB40}" dt="2022-07-11T21:04:37.953" v="387"/>
          <ac:picMkLst>
            <pc:docMk/>
            <pc:sldMk cId="328636897" sldId="257"/>
            <ac:picMk id="4" creationId="{CC2ABA41-8253-F039-5C4A-A7AD7BBC7DA3}"/>
          </ac:picMkLst>
        </pc:picChg>
      </pc:sldChg>
      <pc:sldChg chg="modSp new ord">
        <pc:chgData name="Cheng Tan" userId="S::chetan@microsoft.com::6862e4a9-c682-4dfa-baf6-c4a0a521a335" providerId="AD" clId="Web-{D53D06A6-C56C-3CD5-1F55-2155DCC5BB40}" dt="2022-07-11T20:55:36.714" v="321"/>
        <pc:sldMkLst>
          <pc:docMk/>
          <pc:sldMk cId="1239040110" sldId="2076138202"/>
        </pc:sldMkLst>
        <pc:spChg chg="mod">
          <ac:chgData name="Cheng Tan" userId="S::chetan@microsoft.com::6862e4a9-c682-4dfa-baf6-c4a0a521a335" providerId="AD" clId="Web-{D53D06A6-C56C-3CD5-1F55-2155DCC5BB40}" dt="2022-07-11T20:34:27.937" v="40" actId="20577"/>
          <ac:spMkLst>
            <pc:docMk/>
            <pc:sldMk cId="1239040110" sldId="2076138202"/>
            <ac:spMk id="2" creationId="{4C9F68E9-F42C-36EF-8E93-683733F26E0E}"/>
          </ac:spMkLst>
        </pc:spChg>
        <pc:spChg chg="mod">
          <ac:chgData name="Cheng Tan" userId="S::chetan@microsoft.com::6862e4a9-c682-4dfa-baf6-c4a0a521a335" providerId="AD" clId="Web-{D53D06A6-C56C-3CD5-1F55-2155DCC5BB40}" dt="2022-07-11T20:55:25.605" v="319" actId="20577"/>
          <ac:spMkLst>
            <pc:docMk/>
            <pc:sldMk cId="1239040110" sldId="2076138202"/>
            <ac:spMk id="3" creationId="{1F026854-40A3-FBDD-1DBC-699EA0B121D2}"/>
          </ac:spMkLst>
        </pc:spChg>
      </pc:sldChg>
      <pc:sldChg chg="new del">
        <pc:chgData name="Cheng Tan" userId="S::chetan@microsoft.com::6862e4a9-c682-4dfa-baf6-c4a0a521a335" providerId="AD" clId="Web-{D53D06A6-C56C-3CD5-1F55-2155DCC5BB40}" dt="2022-07-11T20:57:59.313" v="330"/>
        <pc:sldMkLst>
          <pc:docMk/>
          <pc:sldMk cId="252269204" sldId="2076138213"/>
        </pc:sldMkLst>
      </pc:sldChg>
      <pc:sldChg chg="addSp delSp modSp add">
        <pc:chgData name="Cheng Tan" userId="S::chetan@microsoft.com::6862e4a9-c682-4dfa-baf6-c4a0a521a335" providerId="AD" clId="Web-{D53D06A6-C56C-3CD5-1F55-2155DCC5BB40}" dt="2022-07-11T20:57:42.078" v="329" actId="1076"/>
        <pc:sldMkLst>
          <pc:docMk/>
          <pc:sldMk cId="1904810" sldId="2076138214"/>
        </pc:sldMkLst>
        <pc:spChg chg="mod">
          <ac:chgData name="Cheng Tan" userId="S::chetan@microsoft.com::6862e4a9-c682-4dfa-baf6-c4a0a521a335" providerId="AD" clId="Web-{D53D06A6-C56C-3CD5-1F55-2155DCC5BB40}" dt="2022-07-11T20:57:35.437" v="328" actId="1076"/>
          <ac:spMkLst>
            <pc:docMk/>
            <pc:sldMk cId="1904810" sldId="2076138214"/>
            <ac:spMk id="3" creationId="{EB03E4EA-274B-4BE4-9A52-00B5B2697A08}"/>
          </ac:spMkLst>
        </pc:spChg>
        <pc:spChg chg="add mod">
          <ac:chgData name="Cheng Tan" userId="S::chetan@microsoft.com::6862e4a9-c682-4dfa-baf6-c4a0a521a335" providerId="AD" clId="Web-{D53D06A6-C56C-3CD5-1F55-2155DCC5BB40}" dt="2022-07-11T20:57:20.687" v="326"/>
          <ac:spMkLst>
            <pc:docMk/>
            <pc:sldMk cId="1904810" sldId="2076138214"/>
            <ac:spMk id="5" creationId="{76150C3A-F23C-7D5F-6DD7-422C29DA2B30}"/>
          </ac:spMkLst>
        </pc:spChg>
        <pc:spChg chg="del">
          <ac:chgData name="Cheng Tan" userId="S::chetan@microsoft.com::6862e4a9-c682-4dfa-baf6-c4a0a521a335" providerId="AD" clId="Web-{D53D06A6-C56C-3CD5-1F55-2155DCC5BB40}" dt="2022-07-11T20:57:20.687" v="326"/>
          <ac:spMkLst>
            <pc:docMk/>
            <pc:sldMk cId="1904810" sldId="2076138214"/>
            <ac:spMk id="8" creationId="{D18A1E48-C74E-4B7C-95F4-2342DAC963A9}"/>
          </ac:spMkLst>
        </pc:spChg>
        <pc:spChg chg="mod">
          <ac:chgData name="Cheng Tan" userId="S::chetan@microsoft.com::6862e4a9-c682-4dfa-baf6-c4a0a521a335" providerId="AD" clId="Web-{D53D06A6-C56C-3CD5-1F55-2155DCC5BB40}" dt="2022-07-11T20:57:42.078" v="329" actId="1076"/>
          <ac:spMkLst>
            <pc:docMk/>
            <pc:sldMk cId="1904810" sldId="2076138214"/>
            <ac:spMk id="11" creationId="{8106FD8B-7014-4212-BF4E-D6C38AD4B1A2}"/>
          </ac:spMkLst>
        </pc:spChg>
        <pc:spChg chg="add del">
          <ac:chgData name="Cheng Tan" userId="S::chetan@microsoft.com::6862e4a9-c682-4dfa-baf6-c4a0a521a335" providerId="AD" clId="Web-{D53D06A6-C56C-3CD5-1F55-2155DCC5BB40}" dt="2022-07-11T20:57:12.093" v="325"/>
          <ac:spMkLst>
            <pc:docMk/>
            <pc:sldMk cId="1904810" sldId="2076138214"/>
            <ac:spMk id="13" creationId="{EBE14CE1-CF43-4836-B783-3B7F3A72D580}"/>
          </ac:spMkLst>
        </pc:spChg>
        <pc:spChg chg="mod">
          <ac:chgData name="Cheng Tan" userId="S::chetan@microsoft.com::6862e4a9-c682-4dfa-baf6-c4a0a521a335" providerId="AD" clId="Web-{D53D06A6-C56C-3CD5-1F55-2155DCC5BB40}" dt="2022-07-11T20:57:30.875" v="327" actId="1076"/>
          <ac:spMkLst>
            <pc:docMk/>
            <pc:sldMk cId="1904810" sldId="2076138214"/>
            <ac:spMk id="23" creationId="{B8EF1590-8E46-4C44-A2B4-E180BB696788}"/>
          </ac:spMkLst>
        </pc:spChg>
      </pc:sldChg>
      <pc:sldMasterChg chg="add addSldLayout">
        <pc:chgData name="Cheng Tan" userId="S::chetan@microsoft.com::6862e4a9-c682-4dfa-baf6-c4a0a521a335" providerId="AD" clId="Web-{D53D06A6-C56C-3CD5-1F55-2155DCC5BB40}" dt="2022-07-11T20:56:30.076" v="322"/>
        <pc:sldMasterMkLst>
          <pc:docMk/>
          <pc:sldMasterMk cId="3588427678" sldId="2147484229"/>
        </pc:sldMasterMkLst>
        <pc:sldLayoutChg chg="add">
          <pc:chgData name="Cheng Tan" userId="S::chetan@microsoft.com::6862e4a9-c682-4dfa-baf6-c4a0a521a335" providerId="AD" clId="Web-{D53D06A6-C56C-3CD5-1F55-2155DCC5BB40}" dt="2022-07-11T20:56:30.076" v="322"/>
          <pc:sldLayoutMkLst>
            <pc:docMk/>
            <pc:sldMasterMk cId="3588427678" sldId="2147484229"/>
            <pc:sldLayoutMk cId="1531337368" sldId="21474842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82969643" sldId="214748426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25069136" sldId="214748429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7829922" sldId="214748458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43858526" sldId="214748460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849598128" sldId="21474846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07984548" sldId="21474846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774405555" sldId="21474846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45705601" sldId="214748467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48787845" sldId="214748467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32991965" sldId="21474847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48112344" sldId="214748483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51151599" sldId="214748483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35627901" sldId="214748483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390838193" sldId="21474848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25136582" sldId="21474848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46059488" sldId="21474848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842252135" sldId="21474848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74357050" sldId="21474848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572006585" sldId="214748491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533679714" sldId="214748491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861443602" sldId="214748492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603402083" sldId="214748492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96866871" sldId="214748492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24772569" sldId="21474849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982817732" sldId="21474849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5299928" sldId="21474849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96918344" sldId="21474849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993881619" sldId="21474849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1338459" sldId="214748494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796696161" sldId="214748494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049640092" sldId="214748494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88570195" sldId="214748505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008029859" sldId="214748513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243841037" sldId="214748513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978534164" sldId="2147485139"/>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656685275" sldId="2147485140"/>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206398337" sldId="214748514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450951373" sldId="214748514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561602646" sldId="214748515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67531690" sldId="2147485153"/>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4074646849" sldId="2147485154"/>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605903995" sldId="2147485161"/>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3265518951" sldId="2147485162"/>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1010708830" sldId="2147485165"/>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748902954" sldId="2147485166"/>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402915313" sldId="2147485167"/>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656132662" sldId="2147485168"/>
          </pc:sldLayoutMkLst>
        </pc:sldLayoutChg>
        <pc:sldLayoutChg chg="add">
          <pc:chgData name="Cheng Tan" userId="S::chetan@microsoft.com::6862e4a9-c682-4dfa-baf6-c4a0a521a335" providerId="AD" clId="Web-{D53D06A6-C56C-3CD5-1F55-2155DCC5BB40}" dt="2022-07-11T20:56:30.076" v="322"/>
          <pc:sldLayoutMkLst>
            <pc:docMk/>
            <pc:sldMasterMk cId="3588427678" sldId="2147484229"/>
            <pc:sldLayoutMk cId="2599804584" sldId="2147485169"/>
          </pc:sldLayoutMkLst>
        </pc:sldLayoutChg>
      </pc:sldMasterChg>
    </pc:docChg>
  </pc:docChgLst>
  <pc:docChgLst>
    <pc:chgData name="z.mhammedi" userId="S::z.mhammedi_gmail.com#ext#@microsoft.onmicrosoft.com::d7ddcfff-847a-436c-9691-bc4668cee1f5" providerId="AD" clId="Web-{15F7C34B-BD33-417B-9DB9-34CDCF47654D}"/>
    <pc:docChg chg="addSld delSld addMainMaster modMainMaster">
      <pc:chgData name="z.mhammedi" userId="S::z.mhammedi_gmail.com#ext#@microsoft.onmicrosoft.com::d7ddcfff-847a-436c-9691-bc4668cee1f5" providerId="AD" clId="Web-{15F7C34B-BD33-417B-9DB9-34CDCF47654D}" dt="2022-07-17T01:07:10.043" v="120"/>
      <pc:docMkLst>
        <pc:docMk/>
      </pc:docMkLst>
      <pc:sldChg chg="del">
        <pc:chgData name="z.mhammedi" userId="S::z.mhammedi_gmail.com#ext#@microsoft.onmicrosoft.com::d7ddcfff-847a-436c-9691-bc4668cee1f5" providerId="AD" clId="Web-{15F7C34B-BD33-417B-9DB9-34CDCF47654D}" dt="2022-07-16T23:27:48.165" v="14"/>
        <pc:sldMkLst>
          <pc:docMk/>
          <pc:sldMk cId="1312090724" sldId="285"/>
        </pc:sldMkLst>
      </pc:sldChg>
      <pc:sldChg chg="del">
        <pc:chgData name="z.mhammedi" userId="S::z.mhammedi_gmail.com#ext#@microsoft.onmicrosoft.com::d7ddcfff-847a-436c-9691-bc4668cee1f5" providerId="AD" clId="Web-{15F7C34B-BD33-417B-9DB9-34CDCF47654D}" dt="2022-07-16T23:27:47.806" v="11"/>
        <pc:sldMkLst>
          <pc:docMk/>
          <pc:sldMk cId="2420256448" sldId="286"/>
        </pc:sldMkLst>
      </pc:sldChg>
      <pc:sldChg chg="del">
        <pc:chgData name="z.mhammedi" userId="S::z.mhammedi_gmail.com#ext#@microsoft.onmicrosoft.com::d7ddcfff-847a-436c-9691-bc4668cee1f5" providerId="AD" clId="Web-{15F7C34B-BD33-417B-9DB9-34CDCF47654D}" dt="2022-07-16T23:27:47.697" v="10"/>
        <pc:sldMkLst>
          <pc:docMk/>
          <pc:sldMk cId="1417632603" sldId="287"/>
        </pc:sldMkLst>
      </pc:sldChg>
      <pc:sldChg chg="del">
        <pc:chgData name="z.mhammedi" userId="S::z.mhammedi_gmail.com#ext#@microsoft.onmicrosoft.com::d7ddcfff-847a-436c-9691-bc4668cee1f5" providerId="AD" clId="Web-{15F7C34B-BD33-417B-9DB9-34CDCF47654D}" dt="2022-07-16T23:27:46.275" v="0"/>
        <pc:sldMkLst>
          <pc:docMk/>
          <pc:sldMk cId="3534474101" sldId="291"/>
        </pc:sldMkLst>
      </pc:sldChg>
      <pc:sldChg chg="del">
        <pc:chgData name="z.mhammedi" userId="S::z.mhammedi_gmail.com#ext#@microsoft.onmicrosoft.com::d7ddcfff-847a-436c-9691-bc4668cee1f5" providerId="AD" clId="Web-{15F7C34B-BD33-417B-9DB9-34CDCF47654D}" dt="2022-07-16T23:27:48.165" v="15"/>
        <pc:sldMkLst>
          <pc:docMk/>
          <pc:sldMk cId="2939891096" sldId="293"/>
        </pc:sldMkLst>
      </pc:sldChg>
      <pc:sldChg chg="del">
        <pc:chgData name="z.mhammedi" userId="S::z.mhammedi_gmail.com#ext#@microsoft.onmicrosoft.com::d7ddcfff-847a-436c-9691-bc4668cee1f5" providerId="AD" clId="Web-{15F7C34B-BD33-417B-9DB9-34CDCF47654D}" dt="2022-07-16T23:27:47.931" v="12"/>
        <pc:sldMkLst>
          <pc:docMk/>
          <pc:sldMk cId="1996746763" sldId="294"/>
        </pc:sldMkLst>
      </pc:sldChg>
      <pc:sldChg chg="del">
        <pc:chgData name="z.mhammedi" userId="S::z.mhammedi_gmail.com#ext#@microsoft.onmicrosoft.com::d7ddcfff-847a-436c-9691-bc4668cee1f5" providerId="AD" clId="Web-{15F7C34B-BD33-417B-9DB9-34CDCF47654D}" dt="2022-07-16T23:27:48.040" v="13"/>
        <pc:sldMkLst>
          <pc:docMk/>
          <pc:sldMk cId="918767663" sldId="295"/>
        </pc:sldMkLst>
      </pc:sldChg>
      <pc:sldChg chg="del">
        <pc:chgData name="z.mhammedi" userId="S::z.mhammedi_gmail.com#ext#@microsoft.onmicrosoft.com::d7ddcfff-847a-436c-9691-bc4668cee1f5" providerId="AD" clId="Web-{15F7C34B-BD33-417B-9DB9-34CDCF47654D}" dt="2022-07-16T23:27:47.478" v="8"/>
        <pc:sldMkLst>
          <pc:docMk/>
          <pc:sldMk cId="1045874062" sldId="296"/>
        </pc:sldMkLst>
      </pc:sldChg>
      <pc:sldChg chg="del">
        <pc:chgData name="z.mhammedi" userId="S::z.mhammedi_gmail.com#ext#@microsoft.onmicrosoft.com::d7ddcfff-847a-436c-9691-bc4668cee1f5" providerId="AD" clId="Web-{15F7C34B-BD33-417B-9DB9-34CDCF47654D}" dt="2022-07-16T23:27:47.587" v="9"/>
        <pc:sldMkLst>
          <pc:docMk/>
          <pc:sldMk cId="3685538419" sldId="300"/>
        </pc:sldMkLst>
      </pc:sldChg>
      <pc:sldChg chg="del">
        <pc:chgData name="z.mhammedi" userId="S::z.mhammedi_gmail.com#ext#@microsoft.onmicrosoft.com::d7ddcfff-847a-436c-9691-bc4668cee1f5" providerId="AD" clId="Web-{15F7C34B-BD33-417B-9DB9-34CDCF47654D}" dt="2022-07-16T23:27:47.337" v="7"/>
        <pc:sldMkLst>
          <pc:docMk/>
          <pc:sldMk cId="2155200671" sldId="301"/>
        </pc:sldMkLst>
      </pc:sldChg>
      <pc:sldChg chg="del">
        <pc:chgData name="z.mhammedi" userId="S::z.mhammedi_gmail.com#ext#@microsoft.onmicrosoft.com::d7ddcfff-847a-436c-9691-bc4668cee1f5" providerId="AD" clId="Web-{15F7C34B-BD33-417B-9DB9-34CDCF47654D}" dt="2022-07-16T23:27:47.165" v="6"/>
        <pc:sldMkLst>
          <pc:docMk/>
          <pc:sldMk cId="1319119394" sldId="302"/>
        </pc:sldMkLst>
      </pc:sldChg>
      <pc:sldChg chg="del">
        <pc:chgData name="z.mhammedi" userId="S::z.mhammedi_gmail.com#ext#@microsoft.onmicrosoft.com::d7ddcfff-847a-436c-9691-bc4668cee1f5" providerId="AD" clId="Web-{15F7C34B-BD33-417B-9DB9-34CDCF47654D}" dt="2022-07-16T23:27:47.025" v="5"/>
        <pc:sldMkLst>
          <pc:docMk/>
          <pc:sldMk cId="4292866621" sldId="303"/>
        </pc:sldMkLst>
      </pc:sldChg>
      <pc:sldChg chg="del">
        <pc:chgData name="z.mhammedi" userId="S::z.mhammedi_gmail.com#ext#@microsoft.onmicrosoft.com::d7ddcfff-847a-436c-9691-bc4668cee1f5" providerId="AD" clId="Web-{15F7C34B-BD33-417B-9DB9-34CDCF47654D}" dt="2022-07-16T23:27:46.884" v="4"/>
        <pc:sldMkLst>
          <pc:docMk/>
          <pc:sldMk cId="1589597275" sldId="304"/>
        </pc:sldMkLst>
      </pc:sldChg>
      <pc:sldChg chg="del">
        <pc:chgData name="z.mhammedi" userId="S::z.mhammedi_gmail.com#ext#@microsoft.onmicrosoft.com::d7ddcfff-847a-436c-9691-bc4668cee1f5" providerId="AD" clId="Web-{15F7C34B-BD33-417B-9DB9-34CDCF47654D}" dt="2022-07-16T23:27:46.665" v="3"/>
        <pc:sldMkLst>
          <pc:docMk/>
          <pc:sldMk cId="4215259848" sldId="307"/>
        </pc:sldMkLst>
      </pc:sldChg>
      <pc:sldChg chg="del">
        <pc:chgData name="z.mhammedi" userId="S::z.mhammedi_gmail.com#ext#@microsoft.onmicrosoft.com::d7ddcfff-847a-436c-9691-bc4668cee1f5" providerId="AD" clId="Web-{15F7C34B-BD33-417B-9DB9-34CDCF47654D}" dt="2022-07-16T23:27:46.494" v="2"/>
        <pc:sldMkLst>
          <pc:docMk/>
          <pc:sldMk cId="2702632247" sldId="308"/>
        </pc:sldMkLst>
      </pc:sldChg>
      <pc:sldChg chg="del">
        <pc:chgData name="z.mhammedi" userId="S::z.mhammedi_gmail.com#ext#@microsoft.onmicrosoft.com::d7ddcfff-847a-436c-9691-bc4668cee1f5" providerId="AD" clId="Web-{15F7C34B-BD33-417B-9DB9-34CDCF47654D}" dt="2022-07-16T23:27:46.384" v="1"/>
        <pc:sldMkLst>
          <pc:docMk/>
          <pc:sldMk cId="2555642705" sldId="309"/>
        </pc:sldMkLst>
      </pc:sldChg>
      <pc:sldChg chg="del">
        <pc:chgData name="z.mhammedi" userId="S::z.mhammedi_gmail.com#ext#@microsoft.onmicrosoft.com::d7ddcfff-847a-436c-9691-bc4668cee1f5" providerId="AD" clId="Web-{15F7C34B-BD33-417B-9DB9-34CDCF47654D}" dt="2022-07-16T23:27:48.165" v="16"/>
        <pc:sldMkLst>
          <pc:docMk/>
          <pc:sldMk cId="804943844" sldId="2145705578"/>
        </pc:sldMkLst>
      </pc:sldChg>
      <pc:sldChg chg="add del">
        <pc:chgData name="z.mhammedi" userId="S::z.mhammedi_gmail.com#ext#@microsoft.onmicrosoft.com::d7ddcfff-847a-436c-9691-bc4668cee1f5" providerId="AD" clId="Web-{15F7C34B-BD33-417B-9DB9-34CDCF47654D}" dt="2022-07-17T01:07:03.606" v="93"/>
        <pc:sldMkLst>
          <pc:docMk/>
          <pc:sldMk cId="1471000412" sldId="2145705578"/>
        </pc:sldMkLst>
      </pc:sldChg>
      <pc:sldChg chg="add del">
        <pc:chgData name="z.mhammedi" userId="S::z.mhammedi_gmail.com#ext#@microsoft.onmicrosoft.com::d7ddcfff-847a-436c-9691-bc4668cee1f5" providerId="AD" clId="Web-{15F7C34B-BD33-417B-9DB9-34CDCF47654D}" dt="2022-07-17T00:56:59.060" v="34"/>
        <pc:sldMkLst>
          <pc:docMk/>
          <pc:sldMk cId="2986419857" sldId="2145705578"/>
        </pc:sldMkLst>
      </pc:sldChg>
      <pc:sldChg chg="add del">
        <pc:chgData name="z.mhammedi" userId="S::z.mhammedi_gmail.com#ext#@microsoft.onmicrosoft.com::d7ddcfff-847a-436c-9691-bc4668cee1f5" providerId="AD" clId="Web-{15F7C34B-BD33-417B-9DB9-34CDCF47654D}" dt="2022-07-17T01:05:10.680" v="65"/>
        <pc:sldMkLst>
          <pc:docMk/>
          <pc:sldMk cId="3790818318" sldId="2145705578"/>
        </pc:sldMkLst>
      </pc:sldChg>
      <pc:sldChg chg="add">
        <pc:chgData name="z.mhammedi" userId="S::z.mhammedi_gmail.com#ext#@microsoft.onmicrosoft.com::d7ddcfff-847a-436c-9691-bc4668cee1f5" providerId="AD" clId="Web-{15F7C34B-BD33-417B-9DB9-34CDCF47654D}" dt="2022-07-17T01:07:07.887" v="107"/>
        <pc:sldMkLst>
          <pc:docMk/>
          <pc:sldMk cId="3910701758" sldId="2145705578"/>
        </pc:sldMkLst>
      </pc:sldChg>
      <pc:sldChg chg="add del">
        <pc:chgData name="z.mhammedi" userId="S::z.mhammedi_gmail.com#ext#@microsoft.onmicrosoft.com::d7ddcfff-847a-436c-9691-bc4668cee1f5" providerId="AD" clId="Web-{15F7C34B-BD33-417B-9DB9-34CDCF47654D}" dt="2022-07-17T00:56:59.248" v="35"/>
        <pc:sldMkLst>
          <pc:docMk/>
          <pc:sldMk cId="398566978" sldId="2145705579"/>
        </pc:sldMkLst>
      </pc:sldChg>
      <pc:sldChg chg="add del">
        <pc:chgData name="z.mhammedi" userId="S::z.mhammedi_gmail.com#ext#@microsoft.onmicrosoft.com::d7ddcfff-847a-436c-9691-bc4668cee1f5" providerId="AD" clId="Web-{15F7C34B-BD33-417B-9DB9-34CDCF47654D}" dt="2022-07-17T01:05:10.837" v="66"/>
        <pc:sldMkLst>
          <pc:docMk/>
          <pc:sldMk cId="2148284561" sldId="2145705579"/>
        </pc:sldMkLst>
      </pc:sldChg>
      <pc:sldChg chg="add del">
        <pc:chgData name="z.mhammedi" userId="S::z.mhammedi_gmail.com#ext#@microsoft.onmicrosoft.com::d7ddcfff-847a-436c-9691-bc4668cee1f5" providerId="AD" clId="Web-{15F7C34B-BD33-417B-9DB9-34CDCF47654D}" dt="2022-07-17T01:07:03.746" v="94"/>
        <pc:sldMkLst>
          <pc:docMk/>
          <pc:sldMk cId="2253475299" sldId="2145705579"/>
        </pc:sldMkLst>
      </pc:sldChg>
      <pc:sldChg chg="add">
        <pc:chgData name="z.mhammedi" userId="S::z.mhammedi_gmail.com#ext#@microsoft.onmicrosoft.com::d7ddcfff-847a-436c-9691-bc4668cee1f5" providerId="AD" clId="Web-{15F7C34B-BD33-417B-9DB9-34CDCF47654D}" dt="2022-07-17T01:07:08.153" v="108"/>
        <pc:sldMkLst>
          <pc:docMk/>
          <pc:sldMk cId="4197617483" sldId="2145705579"/>
        </pc:sldMkLst>
      </pc:sldChg>
      <pc:sldChg chg="add del">
        <pc:chgData name="z.mhammedi" userId="S::z.mhammedi_gmail.com#ext#@microsoft.onmicrosoft.com::d7ddcfff-847a-436c-9691-bc4668cee1f5" providerId="AD" clId="Web-{15F7C34B-BD33-417B-9DB9-34CDCF47654D}" dt="2022-07-17T00:56:59.373" v="36"/>
        <pc:sldMkLst>
          <pc:docMk/>
          <pc:sldMk cId="511589326" sldId="2145705580"/>
        </pc:sldMkLst>
      </pc:sldChg>
      <pc:sldChg chg="add">
        <pc:chgData name="z.mhammedi" userId="S::z.mhammedi_gmail.com#ext#@microsoft.onmicrosoft.com::d7ddcfff-847a-436c-9691-bc4668cee1f5" providerId="AD" clId="Web-{15F7C34B-BD33-417B-9DB9-34CDCF47654D}" dt="2022-07-17T01:07:08.356" v="109"/>
        <pc:sldMkLst>
          <pc:docMk/>
          <pc:sldMk cId="1370835081" sldId="2145705580"/>
        </pc:sldMkLst>
      </pc:sldChg>
      <pc:sldChg chg="add del">
        <pc:chgData name="z.mhammedi" userId="S::z.mhammedi_gmail.com#ext#@microsoft.onmicrosoft.com::d7ddcfff-847a-436c-9691-bc4668cee1f5" providerId="AD" clId="Web-{15F7C34B-BD33-417B-9DB9-34CDCF47654D}" dt="2022-07-17T01:05:10.930" v="67"/>
        <pc:sldMkLst>
          <pc:docMk/>
          <pc:sldMk cId="2475970431" sldId="2145705580"/>
        </pc:sldMkLst>
      </pc:sldChg>
      <pc:sldChg chg="add del">
        <pc:chgData name="z.mhammedi" userId="S::z.mhammedi_gmail.com#ext#@microsoft.onmicrosoft.com::d7ddcfff-847a-436c-9691-bc4668cee1f5" providerId="AD" clId="Web-{15F7C34B-BD33-417B-9DB9-34CDCF47654D}" dt="2022-07-17T01:07:03.840" v="95"/>
        <pc:sldMkLst>
          <pc:docMk/>
          <pc:sldMk cId="2948555865" sldId="2145705580"/>
        </pc:sldMkLst>
      </pc:sldChg>
      <pc:sldChg chg="add del">
        <pc:chgData name="z.mhammedi" userId="S::z.mhammedi_gmail.com#ext#@microsoft.onmicrosoft.com::d7ddcfff-847a-436c-9691-bc4668cee1f5" providerId="AD" clId="Web-{15F7C34B-BD33-417B-9DB9-34CDCF47654D}" dt="2022-07-17T00:56:59.592" v="37"/>
        <pc:sldMkLst>
          <pc:docMk/>
          <pc:sldMk cId="160271641" sldId="2145705581"/>
        </pc:sldMkLst>
      </pc:sldChg>
      <pc:sldChg chg="add del">
        <pc:chgData name="z.mhammedi" userId="S::z.mhammedi_gmail.com#ext#@microsoft.onmicrosoft.com::d7ddcfff-847a-436c-9691-bc4668cee1f5" providerId="AD" clId="Web-{15F7C34B-BD33-417B-9DB9-34CDCF47654D}" dt="2022-07-17T01:05:10.993" v="68"/>
        <pc:sldMkLst>
          <pc:docMk/>
          <pc:sldMk cId="1188267418" sldId="2145705581"/>
        </pc:sldMkLst>
      </pc:sldChg>
      <pc:sldChg chg="add">
        <pc:chgData name="z.mhammedi" userId="S::z.mhammedi_gmail.com#ext#@microsoft.onmicrosoft.com::d7ddcfff-847a-436c-9691-bc4668cee1f5" providerId="AD" clId="Web-{15F7C34B-BD33-417B-9DB9-34CDCF47654D}" dt="2022-07-17T01:07:08.496" v="110"/>
        <pc:sldMkLst>
          <pc:docMk/>
          <pc:sldMk cId="1434690485" sldId="2145705581"/>
        </pc:sldMkLst>
      </pc:sldChg>
      <pc:sldChg chg="add del">
        <pc:chgData name="z.mhammedi" userId="S::z.mhammedi_gmail.com#ext#@microsoft.onmicrosoft.com::d7ddcfff-847a-436c-9691-bc4668cee1f5" providerId="AD" clId="Web-{15F7C34B-BD33-417B-9DB9-34CDCF47654D}" dt="2022-07-17T01:07:03.918" v="96"/>
        <pc:sldMkLst>
          <pc:docMk/>
          <pc:sldMk cId="2178512865" sldId="2145705581"/>
        </pc:sldMkLst>
      </pc:sldChg>
      <pc:sldChg chg="add">
        <pc:chgData name="z.mhammedi" userId="S::z.mhammedi_gmail.com#ext#@microsoft.onmicrosoft.com::d7ddcfff-847a-436c-9691-bc4668cee1f5" providerId="AD" clId="Web-{15F7C34B-BD33-417B-9DB9-34CDCF47654D}" dt="2022-07-17T01:07:08.637" v="111"/>
        <pc:sldMkLst>
          <pc:docMk/>
          <pc:sldMk cId="389762325" sldId="2145705582"/>
        </pc:sldMkLst>
      </pc:sldChg>
      <pc:sldChg chg="add del">
        <pc:chgData name="z.mhammedi" userId="S::z.mhammedi_gmail.com#ext#@microsoft.onmicrosoft.com::d7ddcfff-847a-436c-9691-bc4668cee1f5" providerId="AD" clId="Web-{15F7C34B-BD33-417B-9DB9-34CDCF47654D}" dt="2022-07-17T01:05:11.071" v="69"/>
        <pc:sldMkLst>
          <pc:docMk/>
          <pc:sldMk cId="426593094" sldId="2145705582"/>
        </pc:sldMkLst>
      </pc:sldChg>
      <pc:sldChg chg="add del">
        <pc:chgData name="z.mhammedi" userId="S::z.mhammedi_gmail.com#ext#@microsoft.onmicrosoft.com::d7ddcfff-847a-436c-9691-bc4668cee1f5" providerId="AD" clId="Web-{15F7C34B-BD33-417B-9DB9-34CDCF47654D}" dt="2022-07-17T00:56:59.810" v="38"/>
        <pc:sldMkLst>
          <pc:docMk/>
          <pc:sldMk cId="1765888747" sldId="2145705582"/>
        </pc:sldMkLst>
      </pc:sldChg>
      <pc:sldChg chg="add del">
        <pc:chgData name="z.mhammedi" userId="S::z.mhammedi_gmail.com#ext#@microsoft.onmicrosoft.com::d7ddcfff-847a-436c-9691-bc4668cee1f5" providerId="AD" clId="Web-{15F7C34B-BD33-417B-9DB9-34CDCF47654D}" dt="2022-07-17T01:07:03.981" v="97"/>
        <pc:sldMkLst>
          <pc:docMk/>
          <pc:sldMk cId="3509571015" sldId="2145705582"/>
        </pc:sldMkLst>
      </pc:sldChg>
      <pc:sldChg chg="add">
        <pc:chgData name="z.mhammedi" userId="S::z.mhammedi_gmail.com#ext#@microsoft.onmicrosoft.com::d7ddcfff-847a-436c-9691-bc4668cee1f5" providerId="AD" clId="Web-{15F7C34B-BD33-417B-9DB9-34CDCF47654D}" dt="2022-07-17T01:07:08.778" v="112"/>
        <pc:sldMkLst>
          <pc:docMk/>
          <pc:sldMk cId="1026176432" sldId="2145705583"/>
        </pc:sldMkLst>
      </pc:sldChg>
      <pc:sldChg chg="add del">
        <pc:chgData name="z.mhammedi" userId="S::z.mhammedi_gmail.com#ext#@microsoft.onmicrosoft.com::d7ddcfff-847a-436c-9691-bc4668cee1f5" providerId="AD" clId="Web-{15F7C34B-BD33-417B-9DB9-34CDCF47654D}" dt="2022-07-17T01:05:11.134" v="70"/>
        <pc:sldMkLst>
          <pc:docMk/>
          <pc:sldMk cId="1406098566" sldId="2145705583"/>
        </pc:sldMkLst>
      </pc:sldChg>
      <pc:sldChg chg="add del">
        <pc:chgData name="z.mhammedi" userId="S::z.mhammedi_gmail.com#ext#@microsoft.onmicrosoft.com::d7ddcfff-847a-436c-9691-bc4668cee1f5" providerId="AD" clId="Web-{15F7C34B-BD33-417B-9DB9-34CDCF47654D}" dt="2022-07-17T01:07:04.059" v="98"/>
        <pc:sldMkLst>
          <pc:docMk/>
          <pc:sldMk cId="1666117262" sldId="2145705583"/>
        </pc:sldMkLst>
      </pc:sldChg>
      <pc:sldChg chg="add del">
        <pc:chgData name="z.mhammedi" userId="S::z.mhammedi_gmail.com#ext#@microsoft.onmicrosoft.com::d7ddcfff-847a-436c-9691-bc4668cee1f5" providerId="AD" clId="Web-{15F7C34B-BD33-417B-9DB9-34CDCF47654D}" dt="2022-07-17T00:56:59.951" v="39"/>
        <pc:sldMkLst>
          <pc:docMk/>
          <pc:sldMk cId="3258879656" sldId="2145705583"/>
        </pc:sldMkLst>
      </pc:sldChg>
      <pc:sldChg chg="add del">
        <pc:chgData name="z.mhammedi" userId="S::z.mhammedi_gmail.com#ext#@microsoft.onmicrosoft.com::d7ddcfff-847a-436c-9691-bc4668cee1f5" providerId="AD" clId="Web-{15F7C34B-BD33-417B-9DB9-34CDCF47654D}" dt="2022-07-17T00:57:00.107" v="40"/>
        <pc:sldMkLst>
          <pc:docMk/>
          <pc:sldMk cId="2565380006" sldId="2145705584"/>
        </pc:sldMkLst>
      </pc:sldChg>
      <pc:sldChg chg="add del">
        <pc:chgData name="z.mhammedi" userId="S::z.mhammedi_gmail.com#ext#@microsoft.onmicrosoft.com::d7ddcfff-847a-436c-9691-bc4668cee1f5" providerId="AD" clId="Web-{15F7C34B-BD33-417B-9DB9-34CDCF47654D}" dt="2022-07-17T01:07:04.137" v="99"/>
        <pc:sldMkLst>
          <pc:docMk/>
          <pc:sldMk cId="3371028406" sldId="2145705584"/>
        </pc:sldMkLst>
      </pc:sldChg>
      <pc:sldChg chg="add">
        <pc:chgData name="z.mhammedi" userId="S::z.mhammedi_gmail.com#ext#@microsoft.onmicrosoft.com::d7ddcfff-847a-436c-9691-bc4668cee1f5" providerId="AD" clId="Web-{15F7C34B-BD33-417B-9DB9-34CDCF47654D}" dt="2022-07-17T01:07:08.950" v="113"/>
        <pc:sldMkLst>
          <pc:docMk/>
          <pc:sldMk cId="3996529168" sldId="2145705584"/>
        </pc:sldMkLst>
      </pc:sldChg>
      <pc:sldChg chg="add del">
        <pc:chgData name="z.mhammedi" userId="S::z.mhammedi_gmail.com#ext#@microsoft.onmicrosoft.com::d7ddcfff-847a-436c-9691-bc4668cee1f5" providerId="AD" clId="Web-{15F7C34B-BD33-417B-9DB9-34CDCF47654D}" dt="2022-07-17T01:05:11.227" v="71"/>
        <pc:sldMkLst>
          <pc:docMk/>
          <pc:sldMk cId="4129998587" sldId="2145705584"/>
        </pc:sldMkLst>
      </pc:sldChg>
      <pc:sldChg chg="add del">
        <pc:chgData name="z.mhammedi" userId="S::z.mhammedi_gmail.com#ext#@microsoft.onmicrosoft.com::d7ddcfff-847a-436c-9691-bc4668cee1f5" providerId="AD" clId="Web-{15F7C34B-BD33-417B-9DB9-34CDCF47654D}" dt="2022-07-17T01:07:04.215" v="100"/>
        <pc:sldMkLst>
          <pc:docMk/>
          <pc:sldMk cId="1453068973" sldId="2145705585"/>
        </pc:sldMkLst>
      </pc:sldChg>
      <pc:sldChg chg="add del">
        <pc:chgData name="z.mhammedi" userId="S::z.mhammedi_gmail.com#ext#@microsoft.onmicrosoft.com::d7ddcfff-847a-436c-9691-bc4668cee1f5" providerId="AD" clId="Web-{15F7C34B-BD33-417B-9DB9-34CDCF47654D}" dt="2022-07-17T01:05:11.290" v="72"/>
        <pc:sldMkLst>
          <pc:docMk/>
          <pc:sldMk cId="2268451422" sldId="2145705585"/>
        </pc:sldMkLst>
      </pc:sldChg>
      <pc:sldChg chg="add">
        <pc:chgData name="z.mhammedi" userId="S::z.mhammedi_gmail.com#ext#@microsoft.onmicrosoft.com::d7ddcfff-847a-436c-9691-bc4668cee1f5" providerId="AD" clId="Web-{15F7C34B-BD33-417B-9DB9-34CDCF47654D}" dt="2022-07-17T01:07:09.090" v="114"/>
        <pc:sldMkLst>
          <pc:docMk/>
          <pc:sldMk cId="2774799890" sldId="2145705585"/>
        </pc:sldMkLst>
      </pc:sldChg>
      <pc:sldChg chg="add del">
        <pc:chgData name="z.mhammedi" userId="S::z.mhammedi_gmail.com#ext#@microsoft.onmicrosoft.com::d7ddcfff-847a-436c-9691-bc4668cee1f5" providerId="AD" clId="Web-{15F7C34B-BD33-417B-9DB9-34CDCF47654D}" dt="2022-07-17T00:57:00.264" v="41"/>
        <pc:sldMkLst>
          <pc:docMk/>
          <pc:sldMk cId="3869126207" sldId="2145705585"/>
        </pc:sldMkLst>
      </pc:sldChg>
      <pc:sldChg chg="add">
        <pc:chgData name="z.mhammedi" userId="S::z.mhammedi_gmail.com#ext#@microsoft.onmicrosoft.com::d7ddcfff-847a-436c-9691-bc4668cee1f5" providerId="AD" clId="Web-{15F7C34B-BD33-417B-9DB9-34CDCF47654D}" dt="2022-07-17T01:07:09.309" v="115"/>
        <pc:sldMkLst>
          <pc:docMk/>
          <pc:sldMk cId="1074613557" sldId="2145705586"/>
        </pc:sldMkLst>
      </pc:sldChg>
      <pc:sldChg chg="add del">
        <pc:chgData name="z.mhammedi" userId="S::z.mhammedi_gmail.com#ext#@microsoft.onmicrosoft.com::d7ddcfff-847a-436c-9691-bc4668cee1f5" providerId="AD" clId="Web-{15F7C34B-BD33-417B-9DB9-34CDCF47654D}" dt="2022-07-17T01:05:11.399" v="73"/>
        <pc:sldMkLst>
          <pc:docMk/>
          <pc:sldMk cId="1522529324" sldId="2145705586"/>
        </pc:sldMkLst>
      </pc:sldChg>
      <pc:sldChg chg="add del">
        <pc:chgData name="z.mhammedi" userId="S::z.mhammedi_gmail.com#ext#@microsoft.onmicrosoft.com::d7ddcfff-847a-436c-9691-bc4668cee1f5" providerId="AD" clId="Web-{15F7C34B-BD33-417B-9DB9-34CDCF47654D}" dt="2022-07-17T00:57:00.420" v="42"/>
        <pc:sldMkLst>
          <pc:docMk/>
          <pc:sldMk cId="2767668074" sldId="2145705586"/>
        </pc:sldMkLst>
      </pc:sldChg>
      <pc:sldChg chg="add del">
        <pc:chgData name="z.mhammedi" userId="S::z.mhammedi_gmail.com#ext#@microsoft.onmicrosoft.com::d7ddcfff-847a-436c-9691-bc4668cee1f5" providerId="AD" clId="Web-{15F7C34B-BD33-417B-9DB9-34CDCF47654D}" dt="2022-07-17T01:07:04.324" v="101"/>
        <pc:sldMkLst>
          <pc:docMk/>
          <pc:sldMk cId="3777758448" sldId="2145705586"/>
        </pc:sldMkLst>
      </pc:sldChg>
      <pc:sldChg chg="add">
        <pc:chgData name="z.mhammedi" userId="S::z.mhammedi_gmail.com#ext#@microsoft.onmicrosoft.com::d7ddcfff-847a-436c-9691-bc4668cee1f5" providerId="AD" clId="Web-{15F7C34B-BD33-417B-9DB9-34CDCF47654D}" dt="2022-07-17T01:07:09.559" v="116"/>
        <pc:sldMkLst>
          <pc:docMk/>
          <pc:sldMk cId="732507049" sldId="2145705587"/>
        </pc:sldMkLst>
      </pc:sldChg>
      <pc:sldChg chg="add del">
        <pc:chgData name="z.mhammedi" userId="S::z.mhammedi_gmail.com#ext#@microsoft.onmicrosoft.com::d7ddcfff-847a-436c-9691-bc4668cee1f5" providerId="AD" clId="Web-{15F7C34B-BD33-417B-9DB9-34CDCF47654D}" dt="2022-07-17T00:57:00.529" v="43"/>
        <pc:sldMkLst>
          <pc:docMk/>
          <pc:sldMk cId="2065423737" sldId="2145705587"/>
        </pc:sldMkLst>
      </pc:sldChg>
      <pc:sldChg chg="add del">
        <pc:chgData name="z.mhammedi" userId="S::z.mhammedi_gmail.com#ext#@microsoft.onmicrosoft.com::d7ddcfff-847a-436c-9691-bc4668cee1f5" providerId="AD" clId="Web-{15F7C34B-BD33-417B-9DB9-34CDCF47654D}" dt="2022-07-17T01:05:11.524" v="74"/>
        <pc:sldMkLst>
          <pc:docMk/>
          <pc:sldMk cId="3496211100" sldId="2145705587"/>
        </pc:sldMkLst>
      </pc:sldChg>
      <pc:sldChg chg="add del">
        <pc:chgData name="z.mhammedi" userId="S::z.mhammedi_gmail.com#ext#@microsoft.onmicrosoft.com::d7ddcfff-847a-436c-9691-bc4668cee1f5" providerId="AD" clId="Web-{15F7C34B-BD33-417B-9DB9-34CDCF47654D}" dt="2022-07-17T01:07:04.449" v="102"/>
        <pc:sldMkLst>
          <pc:docMk/>
          <pc:sldMk cId="3606798534" sldId="2145705587"/>
        </pc:sldMkLst>
      </pc:sldChg>
      <pc:sldChg chg="add del">
        <pc:chgData name="z.mhammedi" userId="S::z.mhammedi_gmail.com#ext#@microsoft.onmicrosoft.com::d7ddcfff-847a-436c-9691-bc4668cee1f5" providerId="AD" clId="Web-{15F7C34B-BD33-417B-9DB9-34CDCF47654D}" dt="2022-07-17T01:05:11.649" v="75"/>
        <pc:sldMkLst>
          <pc:docMk/>
          <pc:sldMk cId="208389242" sldId="2145705588"/>
        </pc:sldMkLst>
      </pc:sldChg>
      <pc:sldChg chg="add">
        <pc:chgData name="z.mhammedi" userId="S::z.mhammedi_gmail.com#ext#@microsoft.onmicrosoft.com::d7ddcfff-847a-436c-9691-bc4668cee1f5" providerId="AD" clId="Web-{15F7C34B-BD33-417B-9DB9-34CDCF47654D}" dt="2022-07-17T01:07:09.778" v="117"/>
        <pc:sldMkLst>
          <pc:docMk/>
          <pc:sldMk cId="246846924" sldId="2145705588"/>
        </pc:sldMkLst>
      </pc:sldChg>
      <pc:sldChg chg="add del">
        <pc:chgData name="z.mhammedi" userId="S::z.mhammedi_gmail.com#ext#@microsoft.onmicrosoft.com::d7ddcfff-847a-436c-9691-bc4668cee1f5" providerId="AD" clId="Web-{15F7C34B-BD33-417B-9DB9-34CDCF47654D}" dt="2022-07-17T00:57:00.639" v="44"/>
        <pc:sldMkLst>
          <pc:docMk/>
          <pc:sldMk cId="1526423578" sldId="2145705588"/>
        </pc:sldMkLst>
      </pc:sldChg>
      <pc:sldChg chg="add del">
        <pc:chgData name="z.mhammedi" userId="S::z.mhammedi_gmail.com#ext#@microsoft.onmicrosoft.com::d7ddcfff-847a-436c-9691-bc4668cee1f5" providerId="AD" clId="Web-{15F7C34B-BD33-417B-9DB9-34CDCF47654D}" dt="2022-07-17T01:07:04.574" v="103"/>
        <pc:sldMkLst>
          <pc:docMk/>
          <pc:sldMk cId="2664879873" sldId="2145705588"/>
        </pc:sldMkLst>
      </pc:sldChg>
      <pc:sldChg chg="add del">
        <pc:chgData name="z.mhammedi" userId="S::z.mhammedi_gmail.com#ext#@microsoft.onmicrosoft.com::d7ddcfff-847a-436c-9691-bc4668cee1f5" providerId="AD" clId="Web-{15F7C34B-BD33-417B-9DB9-34CDCF47654D}" dt="2022-07-17T01:07:04.668" v="104"/>
        <pc:sldMkLst>
          <pc:docMk/>
          <pc:sldMk cId="334426263" sldId="2145705589"/>
        </pc:sldMkLst>
      </pc:sldChg>
      <pc:sldChg chg="add del">
        <pc:chgData name="z.mhammedi" userId="S::z.mhammedi_gmail.com#ext#@microsoft.onmicrosoft.com::d7ddcfff-847a-436c-9691-bc4668cee1f5" providerId="AD" clId="Web-{15F7C34B-BD33-417B-9DB9-34CDCF47654D}" dt="2022-07-17T00:57:00.779" v="45"/>
        <pc:sldMkLst>
          <pc:docMk/>
          <pc:sldMk cId="893525959" sldId="2145705589"/>
        </pc:sldMkLst>
      </pc:sldChg>
      <pc:sldChg chg="add del">
        <pc:chgData name="z.mhammedi" userId="S::z.mhammedi_gmail.com#ext#@microsoft.onmicrosoft.com::d7ddcfff-847a-436c-9691-bc4668cee1f5" providerId="AD" clId="Web-{15F7C34B-BD33-417B-9DB9-34CDCF47654D}" dt="2022-07-17T01:05:11.743" v="76"/>
        <pc:sldMkLst>
          <pc:docMk/>
          <pc:sldMk cId="1539603072" sldId="2145705589"/>
        </pc:sldMkLst>
      </pc:sldChg>
      <pc:sldChg chg="add">
        <pc:chgData name="z.mhammedi" userId="S::z.mhammedi_gmail.com#ext#@microsoft.onmicrosoft.com::d7ddcfff-847a-436c-9691-bc4668cee1f5" providerId="AD" clId="Web-{15F7C34B-BD33-417B-9DB9-34CDCF47654D}" dt="2022-07-17T01:07:09.981" v="118"/>
        <pc:sldMkLst>
          <pc:docMk/>
          <pc:sldMk cId="3542629001" sldId="2145705589"/>
        </pc:sldMkLst>
      </pc:sldChg>
      <pc:sldChg chg="add">
        <pc:chgData name="z.mhammedi" userId="S::z.mhammedi_gmail.com#ext#@microsoft.onmicrosoft.com::d7ddcfff-847a-436c-9691-bc4668cee1f5" providerId="AD" clId="Web-{15F7C34B-BD33-417B-9DB9-34CDCF47654D}" dt="2022-07-17T01:07:10.012" v="119"/>
        <pc:sldMkLst>
          <pc:docMk/>
          <pc:sldMk cId="948854137" sldId="2145705590"/>
        </pc:sldMkLst>
      </pc:sldChg>
      <pc:sldChg chg="add del">
        <pc:chgData name="z.mhammedi" userId="S::z.mhammedi_gmail.com#ext#@microsoft.onmicrosoft.com::d7ddcfff-847a-436c-9691-bc4668cee1f5" providerId="AD" clId="Web-{15F7C34B-BD33-417B-9DB9-34CDCF47654D}" dt="2022-07-17T01:05:11.743" v="77"/>
        <pc:sldMkLst>
          <pc:docMk/>
          <pc:sldMk cId="2098776192" sldId="2145705590"/>
        </pc:sldMkLst>
      </pc:sldChg>
      <pc:sldChg chg="add del">
        <pc:chgData name="z.mhammedi" userId="S::z.mhammedi_gmail.com#ext#@microsoft.onmicrosoft.com::d7ddcfff-847a-436c-9691-bc4668cee1f5" providerId="AD" clId="Web-{15F7C34B-BD33-417B-9DB9-34CDCF47654D}" dt="2022-07-17T00:57:00.920" v="46"/>
        <pc:sldMkLst>
          <pc:docMk/>
          <pc:sldMk cId="3661445575" sldId="2145705590"/>
        </pc:sldMkLst>
      </pc:sldChg>
      <pc:sldChg chg="add del">
        <pc:chgData name="z.mhammedi" userId="S::z.mhammedi_gmail.com#ext#@microsoft.onmicrosoft.com::d7ddcfff-847a-436c-9691-bc4668cee1f5" providerId="AD" clId="Web-{15F7C34B-BD33-417B-9DB9-34CDCF47654D}" dt="2022-07-17T01:07:04.668" v="105"/>
        <pc:sldMkLst>
          <pc:docMk/>
          <pc:sldMk cId="4195297400" sldId="2145705590"/>
        </pc:sldMkLst>
      </pc:sldChg>
      <pc:sldChg chg="add">
        <pc:chgData name="z.mhammedi" userId="S::z.mhammedi_gmail.com#ext#@microsoft.onmicrosoft.com::d7ddcfff-847a-436c-9691-bc4668cee1f5" providerId="AD" clId="Web-{15F7C34B-BD33-417B-9DB9-34CDCF47654D}" dt="2022-07-17T01:07:10.043" v="120"/>
        <pc:sldMkLst>
          <pc:docMk/>
          <pc:sldMk cId="1245077243" sldId="2145705591"/>
        </pc:sldMkLst>
      </pc:sldChg>
      <pc:sldChg chg="add del">
        <pc:chgData name="z.mhammedi" userId="S::z.mhammedi_gmail.com#ext#@microsoft.onmicrosoft.com::d7ddcfff-847a-436c-9691-bc4668cee1f5" providerId="AD" clId="Web-{15F7C34B-BD33-417B-9DB9-34CDCF47654D}" dt="2022-07-17T00:57:01.045" v="47"/>
        <pc:sldMkLst>
          <pc:docMk/>
          <pc:sldMk cId="1546104000" sldId="2145705591"/>
        </pc:sldMkLst>
      </pc:sldChg>
      <pc:sldChg chg="add del">
        <pc:chgData name="z.mhammedi" userId="S::z.mhammedi_gmail.com#ext#@microsoft.onmicrosoft.com::d7ddcfff-847a-436c-9691-bc4668cee1f5" providerId="AD" clId="Web-{15F7C34B-BD33-417B-9DB9-34CDCF47654D}" dt="2022-07-17T01:05:11.743" v="78"/>
        <pc:sldMkLst>
          <pc:docMk/>
          <pc:sldMk cId="1782460354" sldId="2145705591"/>
        </pc:sldMkLst>
      </pc:sldChg>
      <pc:sldChg chg="add del">
        <pc:chgData name="z.mhammedi" userId="S::z.mhammedi_gmail.com#ext#@microsoft.onmicrosoft.com::d7ddcfff-847a-436c-9691-bc4668cee1f5" providerId="AD" clId="Web-{15F7C34B-BD33-417B-9DB9-34CDCF47654D}" dt="2022-07-17T01:07:04.668" v="106"/>
        <pc:sldMkLst>
          <pc:docMk/>
          <pc:sldMk cId="2095001300" sldId="2145705591"/>
        </pc:sldMkLst>
      </pc:sldChg>
      <pc:sldChg chg="add del">
        <pc:chgData name="z.mhammedi" userId="S::z.mhammedi_gmail.com#ext#@microsoft.onmicrosoft.com::d7ddcfff-847a-436c-9691-bc4668cee1f5" providerId="AD" clId="Web-{15F7C34B-BD33-417B-9DB9-34CDCF47654D}" dt="2022-07-17T00:57:01.154" v="48"/>
        <pc:sldMkLst>
          <pc:docMk/>
          <pc:sldMk cId="4023683614" sldId="2145705592"/>
        </pc:sldMkLst>
      </pc:sldChg>
      <pc:sldChg chg="add del">
        <pc:chgData name="z.mhammedi" userId="S::z.mhammedi_gmail.com#ext#@microsoft.onmicrosoft.com::d7ddcfff-847a-436c-9691-bc4668cee1f5" providerId="AD" clId="Web-{15F7C34B-BD33-417B-9DB9-34CDCF47654D}" dt="2022-07-17T00:57:01.154" v="49"/>
        <pc:sldMkLst>
          <pc:docMk/>
          <pc:sldMk cId="4045317017" sldId="2145705593"/>
        </pc:sldMkLst>
      </pc:sldChg>
      <pc:sldChg chg="add del">
        <pc:chgData name="z.mhammedi" userId="S::z.mhammedi_gmail.com#ext#@microsoft.onmicrosoft.com::d7ddcfff-847a-436c-9691-bc4668cee1f5" providerId="AD" clId="Web-{15F7C34B-BD33-417B-9DB9-34CDCF47654D}" dt="2022-07-17T00:57:01.154" v="50"/>
        <pc:sldMkLst>
          <pc:docMk/>
          <pc:sldMk cId="4166217297" sldId="2145705594"/>
        </pc:sldMkLst>
      </pc:sldChg>
      <pc:sldMasterChg chg="add addSldLayout">
        <pc:chgData name="z.mhammedi" userId="S::z.mhammedi_gmail.com#ext#@microsoft.onmicrosoft.com::d7ddcfff-847a-436c-9691-bc4668cee1f5" providerId="AD" clId="Web-{15F7C34B-BD33-417B-9DB9-34CDCF47654D}" dt="2022-07-16T23:27:53.509" v="17"/>
        <pc:sldMasterMkLst>
          <pc:docMk/>
          <pc:sldMasterMk cId="2126229741" sldId="2147483648"/>
        </pc:sldMasterMkLst>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831218039" sldId="2147483649"/>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570656687" sldId="2147483650"/>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67500234" sldId="2147483651"/>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73216791" sldId="2147483652"/>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437304683" sldId="2147483653"/>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64938799" sldId="2147483654"/>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4200924167" sldId="2147483655"/>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3669631299" sldId="2147483656"/>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052263195" sldId="2147483657"/>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1196755520" sldId="2147483658"/>
          </pc:sldLayoutMkLst>
        </pc:sldLayoutChg>
        <pc:sldLayoutChg chg="add">
          <pc:chgData name="z.mhammedi" userId="S::z.mhammedi_gmail.com#ext#@microsoft.onmicrosoft.com::d7ddcfff-847a-436c-9691-bc4668cee1f5" providerId="AD" clId="Web-{15F7C34B-BD33-417B-9DB9-34CDCF47654D}" dt="2022-07-16T23:27:53.509" v="17"/>
          <pc:sldLayoutMkLst>
            <pc:docMk/>
            <pc:sldMasterMk cId="2126229741" sldId="2147483648"/>
            <pc:sldLayoutMk cId="2831674365" sldId="2147483659"/>
          </pc:sldLayoutMkLst>
        </pc:sldLayoutChg>
      </pc:sldMasterChg>
      <pc:sldMasterChg chg="replId modSldLayout">
        <pc:chgData name="z.mhammedi" userId="S::z.mhammedi_gmail.com#ext#@microsoft.onmicrosoft.com::d7ddcfff-847a-436c-9691-bc4668cee1f5" providerId="AD" clId="Web-{15F7C34B-BD33-417B-9DB9-34CDCF47654D}" dt="2022-07-16T23:27:53.509" v="17"/>
        <pc:sldMasterMkLst>
          <pc:docMk/>
          <pc:sldMasterMk cId="2701076508" sldId="2147485170"/>
        </pc:sldMasterMkLst>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889378271" sldId="2147485171"/>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544756748" sldId="2147485172"/>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06572216" sldId="2147485173"/>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450434641" sldId="2147485174"/>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080879871" sldId="2147485175"/>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3763658613" sldId="2147485176"/>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084007985" sldId="2147485177"/>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1393620764" sldId="2147485178"/>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4167083661" sldId="2147485179"/>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578457340" sldId="2147485180"/>
          </pc:sldLayoutMkLst>
        </pc:sldLayoutChg>
        <pc:sldLayoutChg chg="replId">
          <pc:chgData name="z.mhammedi" userId="S::z.mhammedi_gmail.com#ext#@microsoft.onmicrosoft.com::d7ddcfff-847a-436c-9691-bc4668cee1f5" providerId="AD" clId="Web-{15F7C34B-BD33-417B-9DB9-34CDCF47654D}" dt="2022-07-16T23:27:53.509" v="17"/>
          <pc:sldLayoutMkLst>
            <pc:docMk/>
            <pc:sldMasterMk cId="2701076508" sldId="2147485170"/>
            <pc:sldLayoutMk cId="2029374691" sldId="2147485181"/>
          </pc:sldLayoutMkLst>
        </pc:sldLayoutChg>
      </pc:sldMasterChg>
    </pc:docChg>
  </pc:docChgLst>
  <pc:docChgLst>
    <pc:chgData name="Alexey Taymanov" userId="S::ataymano@microsoft.com::48780eaf-f393-4557-ab31-b74f14da0626" providerId="AD" clId="Web-{3B81FC62-8514-3BE5-B9EB-B0F489DC393F}"/>
    <pc:docChg chg="addSld modSld">
      <pc:chgData name="Alexey Taymanov" userId="S::ataymano@microsoft.com::48780eaf-f393-4557-ab31-b74f14da0626" providerId="AD" clId="Web-{3B81FC62-8514-3BE5-B9EB-B0F489DC393F}" dt="2022-06-21T14:16:51.321" v="2" actId="20577"/>
      <pc:docMkLst>
        <pc:docMk/>
      </pc:docMkLst>
      <pc:sldChg chg="modSp new">
        <pc:chgData name="Alexey Taymanov" userId="S::ataymano@microsoft.com::48780eaf-f393-4557-ab31-b74f14da0626" providerId="AD" clId="Web-{3B81FC62-8514-3BE5-B9EB-B0F489DC393F}" dt="2022-06-21T14:16:51.321" v="2" actId="20577"/>
        <pc:sldMkLst>
          <pc:docMk/>
          <pc:sldMk cId="328636897" sldId="257"/>
        </pc:sldMkLst>
        <pc:spChg chg="mod">
          <ac:chgData name="Alexey Taymanov" userId="S::ataymano@microsoft.com::48780eaf-f393-4557-ab31-b74f14da0626" providerId="AD" clId="Web-{3B81FC62-8514-3BE5-B9EB-B0F489DC393F}" dt="2022-06-21T14:16:51.321" v="2" actId="20577"/>
          <ac:spMkLst>
            <pc:docMk/>
            <pc:sldMk cId="328636897" sldId="257"/>
            <ac:spMk id="2" creationId="{9978B9C6-3082-1668-B84A-52B2E8ED9B2A}"/>
          </ac:spMkLst>
        </pc:spChg>
      </pc:sldChg>
    </pc:docChg>
  </pc:docChgLst>
  <pc:docChgLst>
    <pc:chgData name="Alexey Taymanov" userId="48780eaf-f393-4557-ab31-b74f14da0626" providerId="ADAL" clId="{972BE317-E38F-4586-B7CA-387F8F449E07}"/>
    <pc:docChg chg="undo custSel addSld delSld modSld sldOrd">
      <pc:chgData name="Alexey Taymanov" userId="48780eaf-f393-4557-ab31-b74f14da0626" providerId="ADAL" clId="{972BE317-E38F-4586-B7CA-387F8F449E07}" dt="2022-07-13T18:44:30.793" v="675" actId="20577"/>
      <pc:docMkLst>
        <pc:docMk/>
      </pc:docMkLst>
      <pc:sldChg chg="del">
        <pc:chgData name="Alexey Taymanov" userId="48780eaf-f393-4557-ab31-b74f14da0626" providerId="ADAL" clId="{972BE317-E38F-4586-B7CA-387F8F449E07}" dt="2022-07-12T12:44:19.005" v="340" actId="47"/>
        <pc:sldMkLst>
          <pc:docMk/>
          <pc:sldMk cId="3807501621" sldId="258"/>
        </pc:sldMkLst>
      </pc:sldChg>
      <pc:sldChg chg="ord">
        <pc:chgData name="Alexey Taymanov" userId="48780eaf-f393-4557-ab31-b74f14da0626" providerId="ADAL" clId="{972BE317-E38F-4586-B7CA-387F8F449E07}" dt="2022-07-11T17:07:17.984" v="18"/>
        <pc:sldMkLst>
          <pc:docMk/>
          <pc:sldMk cId="1968416838" sldId="266"/>
        </pc:sldMkLst>
      </pc:sldChg>
      <pc:sldChg chg="modSp mod">
        <pc:chgData name="Alexey Taymanov" userId="48780eaf-f393-4557-ab31-b74f14da0626" providerId="ADAL" clId="{972BE317-E38F-4586-B7CA-387F8F449E07}" dt="2022-07-13T18:29:24.109" v="674" actId="6549"/>
        <pc:sldMkLst>
          <pc:docMk/>
          <pc:sldMk cId="2223064317" sldId="267"/>
        </pc:sldMkLst>
        <pc:spChg chg="mod">
          <ac:chgData name="Alexey Taymanov" userId="48780eaf-f393-4557-ab31-b74f14da0626" providerId="ADAL" clId="{972BE317-E38F-4586-B7CA-387F8F449E07}" dt="2022-07-13T18:29:24.109" v="674" actId="6549"/>
          <ac:spMkLst>
            <pc:docMk/>
            <pc:sldMk cId="2223064317" sldId="267"/>
            <ac:spMk id="3" creationId="{84B07BD4-4BB4-CE3E-74AB-4CCA0B982BE2}"/>
          </ac:spMkLst>
        </pc:spChg>
      </pc:sldChg>
      <pc:sldChg chg="addSp delSp modSp mod">
        <pc:chgData name="Alexey Taymanov" userId="48780eaf-f393-4557-ab31-b74f14da0626" providerId="ADAL" clId="{972BE317-E38F-4586-B7CA-387F8F449E07}" dt="2022-07-12T13:45:43.122" v="620" actId="20577"/>
        <pc:sldMkLst>
          <pc:docMk/>
          <pc:sldMk cId="1560065247" sldId="268"/>
        </pc:sldMkLst>
        <pc:spChg chg="mod">
          <ac:chgData name="Alexey Taymanov" userId="48780eaf-f393-4557-ab31-b74f14da0626" providerId="ADAL" clId="{972BE317-E38F-4586-B7CA-387F8F449E07}" dt="2022-07-12T13:45:43.122" v="620" actId="20577"/>
          <ac:spMkLst>
            <pc:docMk/>
            <pc:sldMk cId="1560065247" sldId="268"/>
            <ac:spMk id="3" creationId="{5C6FF880-03FF-1559-2321-5DC47BEC69A9}"/>
          </ac:spMkLst>
        </pc:spChg>
        <pc:picChg chg="add mod">
          <ac:chgData name="Alexey Taymanov" userId="48780eaf-f393-4557-ab31-b74f14da0626" providerId="ADAL" clId="{972BE317-E38F-4586-B7CA-387F8F449E07}" dt="2022-07-11T17:06:36.605" v="16" actId="14100"/>
          <ac:picMkLst>
            <pc:docMk/>
            <pc:sldMk cId="1560065247" sldId="268"/>
            <ac:picMk id="5" creationId="{766E25F3-2F1F-AEEF-74C0-90B60E321E6A}"/>
          </ac:picMkLst>
        </pc:picChg>
        <pc:picChg chg="del">
          <ac:chgData name="Alexey Taymanov" userId="48780eaf-f393-4557-ab31-b74f14da0626" providerId="ADAL" clId="{972BE317-E38F-4586-B7CA-387F8F449E07}" dt="2022-07-11T17:05:21.271" v="1" actId="478"/>
          <ac:picMkLst>
            <pc:docMk/>
            <pc:sldMk cId="1560065247" sldId="268"/>
            <ac:picMk id="7" creationId="{84A7D85A-E76C-B346-1B4B-53D251554A99}"/>
          </ac:picMkLst>
        </pc:picChg>
      </pc:sldChg>
      <pc:sldChg chg="modSp">
        <pc:chgData name="Alexey Taymanov" userId="48780eaf-f393-4557-ab31-b74f14da0626" providerId="ADAL" clId="{972BE317-E38F-4586-B7CA-387F8F449E07}" dt="2022-07-12T13:44:39.510" v="551" actId="20577"/>
        <pc:sldMkLst>
          <pc:docMk/>
          <pc:sldMk cId="780641879" sldId="269"/>
        </pc:sldMkLst>
        <pc:spChg chg="mod">
          <ac:chgData name="Alexey Taymanov" userId="48780eaf-f393-4557-ab31-b74f14da0626" providerId="ADAL" clId="{972BE317-E38F-4586-B7CA-387F8F449E07}" dt="2022-07-12T13:44:39.510" v="551" actId="20577"/>
          <ac:spMkLst>
            <pc:docMk/>
            <pc:sldMk cId="780641879" sldId="269"/>
            <ac:spMk id="4" creationId="{00AC329C-CEBA-252E-99AE-08DE5B9CBAD5}"/>
          </ac:spMkLst>
        </pc:spChg>
      </pc:sldChg>
      <pc:sldChg chg="ord">
        <pc:chgData name="Alexey Taymanov" userId="48780eaf-f393-4557-ab31-b74f14da0626" providerId="ADAL" clId="{972BE317-E38F-4586-B7CA-387F8F449E07}" dt="2022-07-12T13:47:56.705" v="673"/>
        <pc:sldMkLst>
          <pc:docMk/>
          <pc:sldMk cId="895313533" sldId="270"/>
        </pc:sldMkLst>
      </pc:sldChg>
      <pc:sldChg chg="del">
        <pc:chgData name="Alexey Taymanov" userId="48780eaf-f393-4557-ab31-b74f14da0626" providerId="ADAL" clId="{972BE317-E38F-4586-B7CA-387F8F449E07}" dt="2022-07-12T12:44:32.613" v="341" actId="47"/>
        <pc:sldMkLst>
          <pc:docMk/>
          <pc:sldMk cId="1749842175" sldId="275"/>
        </pc:sldMkLst>
      </pc:sldChg>
      <pc:sldChg chg="del">
        <pc:chgData name="Alexey Taymanov" userId="48780eaf-f393-4557-ab31-b74f14da0626" providerId="ADAL" clId="{972BE317-E38F-4586-B7CA-387F8F449E07}" dt="2022-07-12T12:44:34.403" v="342" actId="47"/>
        <pc:sldMkLst>
          <pc:docMk/>
          <pc:sldMk cId="1187380153" sldId="276"/>
        </pc:sldMkLst>
      </pc:sldChg>
      <pc:sldChg chg="modSp mod ord">
        <pc:chgData name="Alexey Taymanov" userId="48780eaf-f393-4557-ab31-b74f14da0626" providerId="ADAL" clId="{972BE317-E38F-4586-B7CA-387F8F449E07}" dt="2022-07-13T18:44:30.793" v="675" actId="20577"/>
        <pc:sldMkLst>
          <pc:docMk/>
          <pc:sldMk cId="4012788602" sldId="277"/>
        </pc:sldMkLst>
        <pc:spChg chg="mod">
          <ac:chgData name="Alexey Taymanov" userId="48780eaf-f393-4557-ab31-b74f14da0626" providerId="ADAL" clId="{972BE317-E38F-4586-B7CA-387F8F449E07}" dt="2022-07-13T18:44:30.793" v="675" actId="20577"/>
          <ac:spMkLst>
            <pc:docMk/>
            <pc:sldMk cId="4012788602" sldId="277"/>
            <ac:spMk id="3" creationId="{DA02EE39-2DF2-B30A-A59B-E6758CDDA1D9}"/>
          </ac:spMkLst>
        </pc:spChg>
      </pc:sldChg>
      <pc:sldChg chg="addSp delSp modSp new mod">
        <pc:chgData name="Alexey Taymanov" userId="48780eaf-f393-4557-ab31-b74f14da0626" providerId="ADAL" clId="{972BE317-E38F-4586-B7CA-387F8F449E07}" dt="2022-07-11T17:11:22.251" v="289" actId="478"/>
        <pc:sldMkLst>
          <pc:docMk/>
          <pc:sldMk cId="1207108276" sldId="278"/>
        </pc:sldMkLst>
        <pc:spChg chg="mod">
          <ac:chgData name="Alexey Taymanov" userId="48780eaf-f393-4557-ab31-b74f14da0626" providerId="ADAL" clId="{972BE317-E38F-4586-B7CA-387F8F449E07}" dt="2022-07-11T17:10:02.411" v="190" actId="20577"/>
          <ac:spMkLst>
            <pc:docMk/>
            <pc:sldMk cId="1207108276" sldId="278"/>
            <ac:spMk id="2" creationId="{AD75CD00-ED16-8256-5B31-631E85F962D0}"/>
          </ac:spMkLst>
        </pc:spChg>
        <pc:spChg chg="add del">
          <ac:chgData name="Alexey Taymanov" userId="48780eaf-f393-4557-ab31-b74f14da0626" providerId="ADAL" clId="{972BE317-E38F-4586-B7CA-387F8F449E07}" dt="2022-07-11T17:08:24.117" v="41" actId="3680"/>
          <ac:spMkLst>
            <pc:docMk/>
            <pc:sldMk cId="1207108276" sldId="278"/>
            <ac:spMk id="3" creationId="{030D0A8B-908D-58FD-28A6-0D18C9496863}"/>
          </ac:spMkLst>
        </pc:spChg>
        <pc:spChg chg="add del mod">
          <ac:chgData name="Alexey Taymanov" userId="48780eaf-f393-4557-ab31-b74f14da0626" providerId="ADAL" clId="{972BE317-E38F-4586-B7CA-387F8F449E07}" dt="2022-07-11T17:10:27.976" v="192" actId="3680"/>
          <ac:spMkLst>
            <pc:docMk/>
            <pc:sldMk cId="1207108276" sldId="278"/>
            <ac:spMk id="7" creationId="{D2C2767D-EACB-9E3F-72D2-624793F57DBA}"/>
          </ac:spMkLst>
        </pc:spChg>
        <pc:spChg chg="add mod">
          <ac:chgData name="Alexey Taymanov" userId="48780eaf-f393-4557-ab31-b74f14da0626" providerId="ADAL" clId="{972BE317-E38F-4586-B7CA-387F8F449E07}" dt="2022-07-11T17:11:22.251" v="289" actId="478"/>
          <ac:spMkLst>
            <pc:docMk/>
            <pc:sldMk cId="1207108276" sldId="278"/>
            <ac:spMk id="10" creationId="{B8C4F05B-2D1D-D108-43B6-E1B5A1AFCD3B}"/>
          </ac:spMkLst>
        </pc:spChg>
        <pc:graphicFrameChg chg="add del mod ord modGraphic">
          <ac:chgData name="Alexey Taymanov" userId="48780eaf-f393-4557-ab31-b74f14da0626" providerId="ADAL" clId="{972BE317-E38F-4586-B7CA-387F8F449E07}" dt="2022-07-11T17:08:01.513" v="40" actId="3680"/>
          <ac:graphicFrameMkLst>
            <pc:docMk/>
            <pc:sldMk cId="1207108276" sldId="278"/>
            <ac:graphicFrameMk id="4" creationId="{3AB05E71-461D-1BAB-8D68-1F1C3865439F}"/>
          </ac:graphicFrameMkLst>
        </pc:graphicFrameChg>
        <pc:graphicFrameChg chg="add del mod ord modGraphic">
          <ac:chgData name="Alexey Taymanov" userId="48780eaf-f393-4557-ab31-b74f14da0626" providerId="ADAL" clId="{972BE317-E38F-4586-B7CA-387F8F449E07}" dt="2022-07-11T17:10:07.681" v="191" actId="478"/>
          <ac:graphicFrameMkLst>
            <pc:docMk/>
            <pc:sldMk cId="1207108276" sldId="278"/>
            <ac:graphicFrameMk id="5" creationId="{1473184A-0522-629F-BCE0-29142169FD8E}"/>
          </ac:graphicFrameMkLst>
        </pc:graphicFrameChg>
        <pc:graphicFrameChg chg="add del mod ord modGraphic">
          <ac:chgData name="Alexey Taymanov" userId="48780eaf-f393-4557-ab31-b74f14da0626" providerId="ADAL" clId="{972BE317-E38F-4586-B7CA-387F8F449E07}" dt="2022-07-11T17:11:22.251" v="289" actId="478"/>
          <ac:graphicFrameMkLst>
            <pc:docMk/>
            <pc:sldMk cId="1207108276" sldId="278"/>
            <ac:graphicFrameMk id="8" creationId="{065E2A65-61F1-943A-2EE2-9BCF4BA4D240}"/>
          </ac:graphicFrameMkLst>
        </pc:graphicFrameChg>
      </pc:sldChg>
      <pc:sldChg chg="modSp new del mod">
        <pc:chgData name="Alexey Taymanov" userId="48780eaf-f393-4557-ab31-b74f14da0626" providerId="ADAL" clId="{972BE317-E38F-4586-B7CA-387F8F449E07}" dt="2022-07-12T13:47:25.422" v="641" actId="47"/>
        <pc:sldMkLst>
          <pc:docMk/>
          <pc:sldMk cId="1148070304" sldId="279"/>
        </pc:sldMkLst>
        <pc:spChg chg="mod">
          <ac:chgData name="Alexey Taymanov" userId="48780eaf-f393-4557-ab31-b74f14da0626" providerId="ADAL" clId="{972BE317-E38F-4586-B7CA-387F8F449E07}" dt="2022-07-11T17:15:52.586" v="316" actId="20577"/>
          <ac:spMkLst>
            <pc:docMk/>
            <pc:sldMk cId="1148070304" sldId="279"/>
            <ac:spMk id="2" creationId="{6F2890FA-B5F0-3477-1D50-06F82B9EFBE2}"/>
          </ac:spMkLst>
        </pc:spChg>
      </pc:sldChg>
      <pc:sldChg chg="add del">
        <pc:chgData name="Alexey Taymanov" userId="48780eaf-f393-4557-ab31-b74f14da0626" providerId="ADAL" clId="{972BE317-E38F-4586-B7CA-387F8F449E07}" dt="2022-07-12T12:45:18.694" v="344"/>
        <pc:sldMkLst>
          <pc:docMk/>
          <pc:sldMk cId="1240431092" sldId="280"/>
        </pc:sldMkLst>
      </pc:sldChg>
      <pc:sldChg chg="add del">
        <pc:chgData name="Alexey Taymanov" userId="48780eaf-f393-4557-ab31-b74f14da0626" providerId="ADAL" clId="{972BE317-E38F-4586-B7CA-387F8F449E07}" dt="2022-07-12T12:45:18.694" v="344"/>
        <pc:sldMkLst>
          <pc:docMk/>
          <pc:sldMk cId="77546305" sldId="282"/>
        </pc:sldMkLst>
      </pc:sldChg>
      <pc:sldChg chg="del">
        <pc:chgData name="Alexey Taymanov" userId="48780eaf-f393-4557-ab31-b74f14da0626" providerId="ADAL" clId="{972BE317-E38F-4586-B7CA-387F8F449E07}" dt="2022-07-12T12:45:07.064" v="343" actId="47"/>
        <pc:sldMkLst>
          <pc:docMk/>
          <pc:sldMk cId="1984465242" sldId="284"/>
        </pc:sldMkLst>
      </pc:sldChg>
      <pc:sldChg chg="add del">
        <pc:chgData name="Alexey Taymanov" userId="48780eaf-f393-4557-ab31-b74f14da0626" providerId="ADAL" clId="{972BE317-E38F-4586-B7CA-387F8F449E07}" dt="2022-07-12T12:45:18.694" v="344"/>
        <pc:sldMkLst>
          <pc:docMk/>
          <pc:sldMk cId="1312090724" sldId="285"/>
        </pc:sldMkLst>
      </pc:sldChg>
      <pc:sldChg chg="add del">
        <pc:chgData name="Alexey Taymanov" userId="48780eaf-f393-4557-ab31-b74f14da0626" providerId="ADAL" clId="{972BE317-E38F-4586-B7CA-387F8F449E07}" dt="2022-07-12T12:45:18.694" v="344"/>
        <pc:sldMkLst>
          <pc:docMk/>
          <pc:sldMk cId="2420256448" sldId="286"/>
        </pc:sldMkLst>
      </pc:sldChg>
      <pc:sldChg chg="add del">
        <pc:chgData name="Alexey Taymanov" userId="48780eaf-f393-4557-ab31-b74f14da0626" providerId="ADAL" clId="{972BE317-E38F-4586-B7CA-387F8F449E07}" dt="2022-07-12T12:45:18.694" v="344"/>
        <pc:sldMkLst>
          <pc:docMk/>
          <pc:sldMk cId="1417632603" sldId="287"/>
        </pc:sldMkLst>
      </pc:sldChg>
      <pc:sldChg chg="add del">
        <pc:chgData name="Alexey Taymanov" userId="48780eaf-f393-4557-ab31-b74f14da0626" providerId="ADAL" clId="{972BE317-E38F-4586-B7CA-387F8F449E07}" dt="2022-07-12T12:45:18.694" v="344"/>
        <pc:sldMkLst>
          <pc:docMk/>
          <pc:sldMk cId="2764301159" sldId="288"/>
        </pc:sldMkLst>
      </pc:sldChg>
      <pc:sldChg chg="add del">
        <pc:chgData name="Alexey Taymanov" userId="48780eaf-f393-4557-ab31-b74f14da0626" providerId="ADAL" clId="{972BE317-E38F-4586-B7CA-387F8F449E07}" dt="2022-07-12T12:45:18.694" v="344"/>
        <pc:sldMkLst>
          <pc:docMk/>
          <pc:sldMk cId="2183686665" sldId="289"/>
        </pc:sldMkLst>
      </pc:sldChg>
      <pc:sldChg chg="add del">
        <pc:chgData name="Alexey Taymanov" userId="48780eaf-f393-4557-ab31-b74f14da0626" providerId="ADAL" clId="{972BE317-E38F-4586-B7CA-387F8F449E07}" dt="2022-07-12T12:45:18.694" v="344"/>
        <pc:sldMkLst>
          <pc:docMk/>
          <pc:sldMk cId="692423083" sldId="290"/>
        </pc:sldMkLst>
      </pc:sldChg>
      <pc:sldChg chg="add del">
        <pc:chgData name="Alexey Taymanov" userId="48780eaf-f393-4557-ab31-b74f14da0626" providerId="ADAL" clId="{972BE317-E38F-4586-B7CA-387F8F449E07}" dt="2022-07-12T12:45:18.694" v="344"/>
        <pc:sldMkLst>
          <pc:docMk/>
          <pc:sldMk cId="3534474101" sldId="291"/>
        </pc:sldMkLst>
      </pc:sldChg>
      <pc:sldChg chg="add">
        <pc:chgData name="Alexey Taymanov" userId="48780eaf-f393-4557-ab31-b74f14da0626" providerId="ADAL" clId="{972BE317-E38F-4586-B7CA-387F8F449E07}" dt="2022-07-12T12:45:18.694" v="344"/>
        <pc:sldMkLst>
          <pc:docMk/>
          <pc:sldMk cId="147124517" sldId="292"/>
        </pc:sldMkLst>
      </pc:sldChg>
      <pc:sldChg chg="add">
        <pc:chgData name="Alexey Taymanov" userId="48780eaf-f393-4557-ab31-b74f14da0626" providerId="ADAL" clId="{972BE317-E38F-4586-B7CA-387F8F449E07}" dt="2022-07-12T12:45:18.694" v="344"/>
        <pc:sldMkLst>
          <pc:docMk/>
          <pc:sldMk cId="2939891096" sldId="293"/>
        </pc:sldMkLst>
      </pc:sldChg>
      <pc:sldChg chg="del">
        <pc:chgData name="Alexey Taymanov" userId="48780eaf-f393-4557-ab31-b74f14da0626" providerId="ADAL" clId="{972BE317-E38F-4586-B7CA-387F8F449E07}" dt="2022-07-12T12:45:07.064" v="343" actId="47"/>
        <pc:sldMkLst>
          <pc:docMk/>
          <pc:sldMk cId="804943844" sldId="2076138215"/>
        </pc:sldMkLst>
      </pc:sldChg>
      <pc:sldChg chg="del">
        <pc:chgData name="Alexey Taymanov" userId="48780eaf-f393-4557-ab31-b74f14da0626" providerId="ADAL" clId="{972BE317-E38F-4586-B7CA-387F8F449E07}" dt="2022-07-12T12:45:07.064" v="343" actId="47"/>
        <pc:sldMkLst>
          <pc:docMk/>
          <pc:sldMk cId="3930660605" sldId="2076138216"/>
        </pc:sldMkLst>
      </pc:sldChg>
      <pc:sldChg chg="modSp mod">
        <pc:chgData name="Alexey Taymanov" userId="48780eaf-f393-4557-ab31-b74f14da0626" providerId="ADAL" clId="{972BE317-E38F-4586-B7CA-387F8F449E07}" dt="2022-07-12T13:45:21.724" v="614" actId="20577"/>
        <pc:sldMkLst>
          <pc:docMk/>
          <pc:sldMk cId="1320762738" sldId="2076138217"/>
        </pc:sldMkLst>
        <pc:spChg chg="mod">
          <ac:chgData name="Alexey Taymanov" userId="48780eaf-f393-4557-ab31-b74f14da0626" providerId="ADAL" clId="{972BE317-E38F-4586-B7CA-387F8F449E07}" dt="2022-07-12T13:45:21.724" v="614" actId="20577"/>
          <ac:spMkLst>
            <pc:docMk/>
            <pc:sldMk cId="1320762738" sldId="2076138217"/>
            <ac:spMk id="3" creationId="{B8779312-2C49-58AA-31BC-7A30CFEE4910}"/>
          </ac:spMkLst>
        </pc:spChg>
      </pc:sldChg>
      <pc:sldChg chg="add">
        <pc:chgData name="Alexey Taymanov" userId="48780eaf-f393-4557-ab31-b74f14da0626" providerId="ADAL" clId="{972BE317-E38F-4586-B7CA-387F8F449E07}" dt="2022-07-12T12:45:18.694" v="344"/>
        <pc:sldMkLst>
          <pc:docMk/>
          <pc:sldMk cId="804943844" sldId="2076138218"/>
        </pc:sldMkLst>
      </pc:sldChg>
      <pc:sldChg chg="add">
        <pc:chgData name="Alexey Taymanov" userId="48780eaf-f393-4557-ab31-b74f14da0626" providerId="ADAL" clId="{972BE317-E38F-4586-B7CA-387F8F449E07}" dt="2022-07-12T12:45:18.694" v="344"/>
        <pc:sldMkLst>
          <pc:docMk/>
          <pc:sldMk cId="3930660605" sldId="2076138219"/>
        </pc:sldMkLst>
      </pc:sldChg>
      <pc:sldChg chg="modSp new mod">
        <pc:chgData name="Alexey Taymanov" userId="48780eaf-f393-4557-ab31-b74f14da0626" providerId="ADAL" clId="{972BE317-E38F-4586-B7CA-387F8F449E07}" dt="2022-07-12T13:45:59.930" v="639" actId="20577"/>
        <pc:sldMkLst>
          <pc:docMk/>
          <pc:sldMk cId="215913950" sldId="2076138220"/>
        </pc:sldMkLst>
        <pc:spChg chg="mod">
          <ac:chgData name="Alexey Taymanov" userId="48780eaf-f393-4557-ab31-b74f14da0626" providerId="ADAL" clId="{972BE317-E38F-4586-B7CA-387F8F449E07}" dt="2022-07-12T13:45:59.930" v="639" actId="20577"/>
          <ac:spMkLst>
            <pc:docMk/>
            <pc:sldMk cId="215913950" sldId="2076138220"/>
            <ac:spMk id="2" creationId="{1C978E10-67DF-EB4B-8A79-01115FE8BD3C}"/>
          </ac:spMkLst>
        </pc:spChg>
      </pc:sldChg>
      <pc:sldChg chg="modSp add mod ord">
        <pc:chgData name="Alexey Taymanov" userId="48780eaf-f393-4557-ab31-b74f14da0626" providerId="ADAL" clId="{972BE317-E38F-4586-B7CA-387F8F449E07}" dt="2022-07-12T13:47:56.705" v="673"/>
        <pc:sldMkLst>
          <pc:docMk/>
          <pc:sldMk cId="2205089283" sldId="2145705564"/>
        </pc:sldMkLst>
        <pc:spChg chg="mod">
          <ac:chgData name="Alexey Taymanov" userId="48780eaf-f393-4557-ab31-b74f14da0626" providerId="ADAL" clId="{972BE317-E38F-4586-B7CA-387F8F449E07}" dt="2022-07-12T13:47:41.403" v="671" actId="20577"/>
          <ac:spMkLst>
            <pc:docMk/>
            <pc:sldMk cId="2205089283" sldId="2145705564"/>
            <ac:spMk id="2" creationId="{3DF9411E-6A19-9753-E2F8-38A91765F9B1}"/>
          </ac:spMkLst>
        </pc:spChg>
      </pc:sldChg>
    </pc:docChg>
  </pc:docChgLst>
  <pc:docChgLst>
    <pc:chgData name="Alexey Taymanov" userId="S::ataymano@microsoft.com::48780eaf-f393-4557-ab31-b74f14da0626" providerId="AD" clId="Web-{8B89C657-A6E0-DDD2-D22D-E2DBCDAD5E25}"/>
    <pc:docChg chg="sldOrd">
      <pc:chgData name="Alexey Taymanov" userId="S::ataymano@microsoft.com::48780eaf-f393-4557-ab31-b74f14da0626" providerId="AD" clId="Web-{8B89C657-A6E0-DDD2-D22D-E2DBCDAD5E25}" dt="2022-06-28T14:16:11.389" v="0"/>
      <pc:docMkLst>
        <pc:docMk/>
      </pc:docMkLst>
      <pc:sldChg chg="ord">
        <pc:chgData name="Alexey Taymanov" userId="S::ataymano@microsoft.com::48780eaf-f393-4557-ab31-b74f14da0626" providerId="AD" clId="Web-{8B89C657-A6E0-DDD2-D22D-E2DBCDAD5E25}" dt="2022-06-28T14:16:11.389" v="0"/>
        <pc:sldMkLst>
          <pc:docMk/>
          <pc:sldMk cId="2701341047" sldId="262"/>
        </pc:sldMkLst>
      </pc:sldChg>
    </pc:docChg>
  </pc:docChgLst>
  <pc:docChgLst>
    <pc:chgData name="Mark Rucker" userId="S::mr2an_virginia.edu#ext#@microsoft.onmicrosoft.com::719af734-219f-40d9-aeaa-7a482ee48819" providerId="AD" clId="Web-{916F391E-D461-216B-3536-4EB0570E616B}"/>
    <pc:docChg chg="addSld modSld">
      <pc:chgData name="Mark Rucker" userId="S::mr2an_virginia.edu#ext#@microsoft.onmicrosoft.com::719af734-219f-40d9-aeaa-7a482ee48819" providerId="AD" clId="Web-{916F391E-D461-216B-3536-4EB0570E616B}" dt="2022-07-13T20:58:36.586" v="729" actId="20577"/>
      <pc:docMkLst>
        <pc:docMk/>
      </pc:docMkLst>
      <pc:sldChg chg="addSp delSp modSp addAnim delAnim modAnim">
        <pc:chgData name="Mark Rucker" userId="S::mr2an_virginia.edu#ext#@microsoft.onmicrosoft.com::719af734-219f-40d9-aeaa-7a482ee48819" providerId="AD" clId="Web-{916F391E-D461-216B-3536-4EB0570E616B}" dt="2022-07-13T20:44:12.886" v="649"/>
        <pc:sldMkLst>
          <pc:docMk/>
          <pc:sldMk cId="413148948" sldId="2145705565"/>
        </pc:sldMkLst>
        <pc:spChg chg="mod">
          <ac:chgData name="Mark Rucker" userId="S::mr2an_virginia.edu#ext#@microsoft.onmicrosoft.com::719af734-219f-40d9-aeaa-7a482ee48819" providerId="AD" clId="Web-{916F391E-D461-216B-3536-4EB0570E616B}" dt="2022-07-13T20:17:41.349" v="598" actId="20577"/>
          <ac:spMkLst>
            <pc:docMk/>
            <pc:sldMk cId="413148948" sldId="2145705565"/>
            <ac:spMk id="3" creationId="{3BE1D40F-8D12-BE9D-6365-63568A17CD24}"/>
          </ac:spMkLst>
        </pc:spChg>
        <pc:spChg chg="add mod topLvl">
          <ac:chgData name="Mark Rucker" userId="S::mr2an_virginia.edu#ext#@microsoft.onmicrosoft.com::719af734-219f-40d9-aeaa-7a482ee48819" providerId="AD" clId="Web-{916F391E-D461-216B-3536-4EB0570E616B}" dt="2022-07-13T20:31:21.767" v="638"/>
          <ac:spMkLst>
            <pc:docMk/>
            <pc:sldMk cId="413148948" sldId="2145705565"/>
            <ac:spMk id="6" creationId="{74E1AC6C-4CEF-7E1A-D1FD-E8AD0FAF7F86}"/>
          </ac:spMkLst>
        </pc:spChg>
        <pc:spChg chg="add del mod topLvl">
          <ac:chgData name="Mark Rucker" userId="S::mr2an_virginia.edu#ext#@microsoft.onmicrosoft.com::719af734-219f-40d9-aeaa-7a482ee48819" providerId="AD" clId="Web-{916F391E-D461-216B-3536-4EB0570E616B}" dt="2022-07-13T20:31:21.767" v="638"/>
          <ac:spMkLst>
            <pc:docMk/>
            <pc:sldMk cId="413148948" sldId="2145705565"/>
            <ac:spMk id="8" creationId="{EDB01849-9DD1-78AE-A991-3E15FC22FE16}"/>
          </ac:spMkLst>
        </pc:spChg>
        <pc:spChg chg="add mod">
          <ac:chgData name="Mark Rucker" userId="S::mr2an_virginia.edu#ext#@microsoft.onmicrosoft.com::719af734-219f-40d9-aeaa-7a482ee48819" providerId="AD" clId="Web-{916F391E-D461-216B-3536-4EB0570E616B}" dt="2022-07-13T20:21:23.997" v="611" actId="1076"/>
          <ac:spMkLst>
            <pc:docMk/>
            <pc:sldMk cId="413148948" sldId="2145705565"/>
            <ac:spMk id="10" creationId="{2434CE2F-1E8B-4F9D-70E7-E95A5E5F02E2}"/>
          </ac:spMkLst>
        </pc:spChg>
        <pc:spChg chg="add mod">
          <ac:chgData name="Mark Rucker" userId="S::mr2an_virginia.edu#ext#@microsoft.onmicrosoft.com::719af734-219f-40d9-aeaa-7a482ee48819" providerId="AD" clId="Web-{916F391E-D461-216B-3536-4EB0570E616B}" dt="2022-07-13T20:24:15.862" v="635"/>
          <ac:spMkLst>
            <pc:docMk/>
            <pc:sldMk cId="413148948" sldId="2145705565"/>
            <ac:spMk id="12" creationId="{126B4B60-F4EB-57F3-4B26-D200E710CB11}"/>
          </ac:spMkLst>
        </pc:spChg>
        <pc:spChg chg="add mod">
          <ac:chgData name="Mark Rucker" userId="S::mr2an_virginia.edu#ext#@microsoft.onmicrosoft.com::719af734-219f-40d9-aeaa-7a482ee48819" providerId="AD" clId="Web-{916F391E-D461-216B-3536-4EB0570E616B}" dt="2022-07-13T20:24:25.316" v="636"/>
          <ac:spMkLst>
            <pc:docMk/>
            <pc:sldMk cId="413148948" sldId="2145705565"/>
            <ac:spMk id="14" creationId="{03A522D2-7606-4E9A-1B74-4C5C0DC8B88F}"/>
          </ac:spMkLst>
        </pc:spChg>
        <pc:spChg chg="add mod">
          <ac:chgData name="Mark Rucker" userId="S::mr2an_virginia.edu#ext#@microsoft.onmicrosoft.com::719af734-219f-40d9-aeaa-7a482ee48819" providerId="AD" clId="Web-{916F391E-D461-216B-3536-4EB0570E616B}" dt="2022-07-13T20:24:27.534" v="637"/>
          <ac:spMkLst>
            <pc:docMk/>
            <pc:sldMk cId="413148948" sldId="2145705565"/>
            <ac:spMk id="15" creationId="{4E00D4E3-89F0-36BD-194C-E8E9F9A0CFD1}"/>
          </ac:spMkLst>
        </pc:spChg>
        <pc:spChg chg="topLvl">
          <ac:chgData name="Mark Rucker" userId="S::mr2an_virginia.edu#ext#@microsoft.onmicrosoft.com::719af734-219f-40d9-aeaa-7a482ee48819" providerId="AD" clId="Web-{916F391E-D461-216B-3536-4EB0570E616B}" dt="2022-07-13T20:23:02.344" v="625"/>
          <ac:spMkLst>
            <pc:docMk/>
            <pc:sldMk cId="413148948" sldId="2145705565"/>
            <ac:spMk id="21" creationId="{CAB1FAC5-B11C-5C09-18F8-1582C046908D}"/>
          </ac:spMkLst>
        </pc:spChg>
        <pc:spChg chg="mod">
          <ac:chgData name="Mark Rucker" userId="S::mr2an_virginia.edu#ext#@microsoft.onmicrosoft.com::719af734-219f-40d9-aeaa-7a482ee48819" providerId="AD" clId="Web-{916F391E-D461-216B-3536-4EB0570E616B}" dt="2022-07-13T20:44:12.886" v="649"/>
          <ac:spMkLst>
            <pc:docMk/>
            <pc:sldMk cId="413148948" sldId="2145705565"/>
            <ac:spMk id="23" creationId="{4D34D916-60F3-F340-15CC-99CDEA3581D7}"/>
          </ac:spMkLst>
        </pc:spChg>
        <pc:spChg chg="add mod">
          <ac:chgData name="Mark Rucker" userId="S::mr2an_virginia.edu#ext#@microsoft.onmicrosoft.com::719af734-219f-40d9-aeaa-7a482ee48819" providerId="AD" clId="Web-{916F391E-D461-216B-3536-4EB0570E616B}" dt="2022-07-13T20:31:35.939" v="642" actId="1076"/>
          <ac:spMkLst>
            <pc:docMk/>
            <pc:sldMk cId="413148948" sldId="2145705565"/>
            <ac:spMk id="28" creationId="{FB808FC2-8E77-D846-66A7-F53AFA1AE08F}"/>
          </ac:spMkLst>
        </pc:spChg>
        <pc:grpChg chg="add del">
          <ac:chgData name="Mark Rucker" userId="S::mr2an_virginia.edu#ext#@microsoft.onmicrosoft.com::719af734-219f-40d9-aeaa-7a482ee48819" providerId="AD" clId="Web-{916F391E-D461-216B-3536-4EB0570E616B}" dt="2022-07-13T20:23:02.344" v="625"/>
          <ac:grpSpMkLst>
            <pc:docMk/>
            <pc:sldMk cId="413148948" sldId="2145705565"/>
            <ac:grpSpMk id="16" creationId="{A20DD71B-56AA-1626-CDDF-8BD938DBE947}"/>
          </ac:grpSpMkLst>
        </pc:grpChg>
        <pc:grpChg chg="add del">
          <ac:chgData name="Mark Rucker" userId="S::mr2an_virginia.edu#ext#@microsoft.onmicrosoft.com::719af734-219f-40d9-aeaa-7a482ee48819" providerId="AD" clId="Web-{916F391E-D461-216B-3536-4EB0570E616B}" dt="2022-07-13T20:31:21.767" v="638"/>
          <ac:grpSpMkLst>
            <pc:docMk/>
            <pc:sldMk cId="413148948" sldId="2145705565"/>
            <ac:grpSpMk id="17" creationId="{CA9E3945-1CA4-1E9F-3A66-A144818EB74D}"/>
          </ac:grpSpMkLst>
        </pc:grpChg>
        <pc:grpChg chg="add">
          <ac:chgData name="Mark Rucker" userId="S::mr2an_virginia.edu#ext#@microsoft.onmicrosoft.com::719af734-219f-40d9-aeaa-7a482ee48819" providerId="AD" clId="Web-{916F391E-D461-216B-3536-4EB0570E616B}" dt="2022-07-13T20:23:19.392" v="627"/>
          <ac:grpSpMkLst>
            <pc:docMk/>
            <pc:sldMk cId="413148948" sldId="2145705565"/>
            <ac:grpSpMk id="18" creationId="{1FBE8CE2-82D6-71AB-36B2-4DEAA8156A00}"/>
          </ac:grpSpMkLst>
        </pc:grpChg>
        <pc:grpChg chg="add">
          <ac:chgData name="Mark Rucker" userId="S::mr2an_virginia.edu#ext#@microsoft.onmicrosoft.com::719af734-219f-40d9-aeaa-7a482ee48819" providerId="AD" clId="Web-{916F391E-D461-216B-3536-4EB0570E616B}" dt="2022-07-13T20:23:27.486" v="628"/>
          <ac:grpSpMkLst>
            <pc:docMk/>
            <pc:sldMk cId="413148948" sldId="2145705565"/>
            <ac:grpSpMk id="19" creationId="{CDD2EA3D-945E-8B31-B0CA-95FDCC9341AA}"/>
          </ac:grpSpMkLst>
        </pc:grpChg>
        <pc:grpChg chg="add del">
          <ac:chgData name="Mark Rucker" userId="S::mr2an_virginia.edu#ext#@microsoft.onmicrosoft.com::719af734-219f-40d9-aeaa-7a482ee48819" providerId="AD" clId="Web-{916F391E-D461-216B-3536-4EB0570E616B}" dt="2022-07-13T20:31:26.517" v="640"/>
          <ac:grpSpMkLst>
            <pc:docMk/>
            <pc:sldMk cId="413148948" sldId="2145705565"/>
            <ac:grpSpMk id="26" creationId="{2BB22EC7-AD18-8FAE-9D84-C659F93C54E9}"/>
          </ac:grpSpMkLst>
        </pc:grpChg>
        <pc:grpChg chg="add">
          <ac:chgData name="Mark Rucker" userId="S::mr2an_virginia.edu#ext#@microsoft.onmicrosoft.com::719af734-219f-40d9-aeaa-7a482ee48819" providerId="AD" clId="Web-{916F391E-D461-216B-3536-4EB0570E616B}" dt="2022-07-13T20:31:54.768" v="643"/>
          <ac:grpSpMkLst>
            <pc:docMk/>
            <pc:sldMk cId="413148948" sldId="2145705565"/>
            <ac:grpSpMk id="29" creationId="{F6855695-2875-8DF6-31A0-0A29AEEA77B4}"/>
          </ac:grpSpMkLst>
        </pc:grpChg>
      </pc:sldChg>
      <pc:sldChg chg="addSp delSp modSp addAnim delAnim modAnim">
        <pc:chgData name="Mark Rucker" userId="S::mr2an_virginia.edu#ext#@microsoft.onmicrosoft.com::719af734-219f-40d9-aeaa-7a482ee48819" providerId="AD" clId="Web-{916F391E-D461-216B-3536-4EB0570E616B}" dt="2022-07-13T20:11:31.275" v="501"/>
        <pc:sldMkLst>
          <pc:docMk/>
          <pc:sldMk cId="582073175" sldId="2145705573"/>
        </pc:sldMkLst>
        <pc:spChg chg="add del mod">
          <ac:chgData name="Mark Rucker" userId="S::mr2an_virginia.edu#ext#@microsoft.onmicrosoft.com::719af734-219f-40d9-aeaa-7a482ee48819" providerId="AD" clId="Web-{916F391E-D461-216B-3536-4EB0570E616B}" dt="2022-07-13T19:48:01.025" v="9"/>
          <ac:spMkLst>
            <pc:docMk/>
            <pc:sldMk cId="582073175" sldId="2145705573"/>
            <ac:spMk id="4" creationId="{7E9D9272-1A47-4925-0F33-BF1015ADB78C}"/>
          </ac:spMkLst>
        </pc:spChg>
        <pc:spChg chg="add del mod">
          <ac:chgData name="Mark Rucker" userId="S::mr2an_virginia.edu#ext#@microsoft.onmicrosoft.com::719af734-219f-40d9-aeaa-7a482ee48819" providerId="AD" clId="Web-{916F391E-D461-216B-3536-4EB0570E616B}" dt="2022-07-13T20:10:17.210" v="484"/>
          <ac:spMkLst>
            <pc:docMk/>
            <pc:sldMk cId="582073175" sldId="2145705573"/>
            <ac:spMk id="11" creationId="{B3B133D5-1173-13ED-DC4C-43EC68EF6924}"/>
          </ac:spMkLst>
        </pc:spChg>
        <pc:picChg chg="add del mod ord">
          <ac:chgData name="Mark Rucker" userId="S::mr2an_virginia.edu#ext#@microsoft.onmicrosoft.com::719af734-219f-40d9-aeaa-7a482ee48819" providerId="AD" clId="Web-{916F391E-D461-216B-3536-4EB0570E616B}" dt="2022-07-13T20:10:17.210" v="484"/>
          <ac:picMkLst>
            <pc:docMk/>
            <pc:sldMk cId="582073175" sldId="2145705573"/>
            <ac:picMk id="5" creationId="{431F8F75-3AAF-A7D2-B91F-BAE3AB12178F}"/>
          </ac:picMkLst>
        </pc:picChg>
        <pc:picChg chg="add del mod">
          <ac:chgData name="Mark Rucker" userId="S::mr2an_virginia.edu#ext#@microsoft.onmicrosoft.com::719af734-219f-40d9-aeaa-7a482ee48819" providerId="AD" clId="Web-{916F391E-D461-216B-3536-4EB0570E616B}" dt="2022-07-13T20:07:45.470" v="456"/>
          <ac:picMkLst>
            <pc:docMk/>
            <pc:sldMk cId="582073175" sldId="2145705573"/>
            <ac:picMk id="6" creationId="{E9CF32E3-7923-4CBE-DDA8-74795BA84EE3}"/>
          </ac:picMkLst>
        </pc:picChg>
        <pc:picChg chg="add del mod">
          <ac:chgData name="Mark Rucker" userId="S::mr2an_virginia.edu#ext#@microsoft.onmicrosoft.com::719af734-219f-40d9-aeaa-7a482ee48819" providerId="AD" clId="Web-{916F391E-D461-216B-3536-4EB0570E616B}" dt="2022-07-13T20:11:31.275" v="501"/>
          <ac:picMkLst>
            <pc:docMk/>
            <pc:sldMk cId="582073175" sldId="2145705573"/>
            <ac:picMk id="7" creationId="{31BFFA4F-B01E-7698-99CF-D0DB1CBF0CDE}"/>
          </ac:picMkLst>
        </pc:picChg>
        <pc:picChg chg="add del mod">
          <ac:chgData name="Mark Rucker" userId="S::mr2an_virginia.edu#ext#@microsoft.onmicrosoft.com::719af734-219f-40d9-aeaa-7a482ee48819" providerId="AD" clId="Web-{916F391E-D461-216B-3536-4EB0570E616B}" dt="2022-07-13T20:11:28.681" v="499"/>
          <ac:picMkLst>
            <pc:docMk/>
            <pc:sldMk cId="582073175" sldId="2145705573"/>
            <ac:picMk id="8" creationId="{D8DD5214-5938-D396-A55F-42710DCEB71C}"/>
          </ac:picMkLst>
        </pc:picChg>
        <pc:picChg chg="add del mod">
          <ac:chgData name="Mark Rucker" userId="S::mr2an_virginia.edu#ext#@microsoft.onmicrosoft.com::719af734-219f-40d9-aeaa-7a482ee48819" providerId="AD" clId="Web-{916F391E-D461-216B-3536-4EB0570E616B}" dt="2022-07-13T20:11:30.040" v="500"/>
          <ac:picMkLst>
            <pc:docMk/>
            <pc:sldMk cId="582073175" sldId="2145705573"/>
            <ac:picMk id="9" creationId="{E3597821-EA78-DA5A-E374-0389A5DB7245}"/>
          </ac:picMkLst>
        </pc:picChg>
        <pc:picChg chg="del">
          <ac:chgData name="Mark Rucker" userId="S::mr2an_virginia.edu#ext#@microsoft.onmicrosoft.com::719af734-219f-40d9-aeaa-7a482ee48819" providerId="AD" clId="Web-{916F391E-D461-216B-3536-4EB0570E616B}" dt="2022-07-13T19:47:59.760" v="8"/>
          <ac:picMkLst>
            <pc:docMk/>
            <pc:sldMk cId="582073175" sldId="2145705573"/>
            <ac:picMk id="17" creationId="{4C54E9FC-7132-ABF6-97C0-3900187FE61C}"/>
          </ac:picMkLst>
        </pc:picChg>
      </pc:sldChg>
      <pc:sldChg chg="addSp delSp modSp addAnim delAnim modAnim">
        <pc:chgData name="Mark Rucker" userId="S::mr2an_virginia.edu#ext#@microsoft.onmicrosoft.com::719af734-219f-40d9-aeaa-7a482ee48819" providerId="AD" clId="Web-{916F391E-D461-216B-3536-4EB0570E616B}" dt="2022-07-13T20:53:03.294" v="720"/>
        <pc:sldMkLst>
          <pc:docMk/>
          <pc:sldMk cId="3417812500" sldId="2145705574"/>
        </pc:sldMkLst>
        <pc:spChg chg="add del mod">
          <ac:chgData name="Mark Rucker" userId="S::mr2an_virginia.edu#ext#@microsoft.onmicrosoft.com::719af734-219f-40d9-aeaa-7a482ee48819" providerId="AD" clId="Web-{916F391E-D461-216B-3536-4EB0570E616B}" dt="2022-07-13T19:44:21.877" v="3"/>
          <ac:spMkLst>
            <pc:docMk/>
            <pc:sldMk cId="3417812500" sldId="2145705574"/>
            <ac:spMk id="5" creationId="{A36A4FAF-EAFF-0FA4-1172-CCACA262D1C6}"/>
          </ac:spMkLst>
        </pc:spChg>
        <pc:spChg chg="mod">
          <ac:chgData name="Mark Rucker" userId="S::mr2an_virginia.edu#ext#@microsoft.onmicrosoft.com::719af734-219f-40d9-aeaa-7a482ee48819" providerId="AD" clId="Web-{916F391E-D461-216B-3536-4EB0570E616B}" dt="2022-07-13T20:47:59.299" v="689"/>
          <ac:spMkLst>
            <pc:docMk/>
            <pc:sldMk cId="3417812500" sldId="2145705574"/>
            <ac:spMk id="8" creationId="{19611E1A-02D6-B1AD-1C1C-8AB2F5B3399E}"/>
          </ac:spMkLst>
        </pc:spChg>
        <pc:spChg chg="mod">
          <ac:chgData name="Mark Rucker" userId="S::mr2an_virginia.edu#ext#@microsoft.onmicrosoft.com::719af734-219f-40d9-aeaa-7a482ee48819" providerId="AD" clId="Web-{916F391E-D461-216B-3536-4EB0570E616B}" dt="2022-07-13T20:51:55.932" v="707"/>
          <ac:spMkLst>
            <pc:docMk/>
            <pc:sldMk cId="3417812500" sldId="2145705574"/>
            <ac:spMk id="13" creationId="{EFF60594-CE4C-662D-B0DC-C86F5F24B7BA}"/>
          </ac:spMkLst>
        </pc:spChg>
        <pc:spChg chg="mod">
          <ac:chgData name="Mark Rucker" userId="S::mr2an_virginia.edu#ext#@microsoft.onmicrosoft.com::719af734-219f-40d9-aeaa-7a482ee48819" providerId="AD" clId="Web-{916F391E-D461-216B-3536-4EB0570E616B}" dt="2022-07-13T20:52:06.917" v="708"/>
          <ac:spMkLst>
            <pc:docMk/>
            <pc:sldMk cId="3417812500" sldId="2145705574"/>
            <ac:spMk id="14" creationId="{0237DB33-8568-B60E-6AE9-FFE3FE4AB74E}"/>
          </ac:spMkLst>
        </pc:spChg>
        <pc:grpChg chg="add">
          <ac:chgData name="Mark Rucker" userId="S::mr2an_virginia.edu#ext#@microsoft.onmicrosoft.com::719af734-219f-40d9-aeaa-7a482ee48819" providerId="AD" clId="Web-{916F391E-D461-216B-3536-4EB0570E616B}" dt="2022-07-13T20:51:37.557" v="704"/>
          <ac:grpSpMkLst>
            <pc:docMk/>
            <pc:sldMk cId="3417812500" sldId="2145705574"/>
            <ac:grpSpMk id="9" creationId="{7B315422-78BE-1714-9A96-5A688D982FFB}"/>
          </ac:grpSpMkLst>
        </pc:grpChg>
        <pc:grpChg chg="add">
          <ac:chgData name="Mark Rucker" userId="S::mr2an_virginia.edu#ext#@microsoft.onmicrosoft.com::719af734-219f-40d9-aeaa-7a482ee48819" providerId="AD" clId="Web-{916F391E-D461-216B-3536-4EB0570E616B}" dt="2022-07-13T20:52:32.480" v="709"/>
          <ac:grpSpMkLst>
            <pc:docMk/>
            <pc:sldMk cId="3417812500" sldId="2145705574"/>
            <ac:grpSpMk id="11" creationId="{FCF4F98C-FBA2-E92E-BC3E-5B31988D9999}"/>
          </ac:grpSpMkLst>
        </pc:grpChg>
        <pc:grpChg chg="add">
          <ac:chgData name="Mark Rucker" userId="S::mr2an_virginia.edu#ext#@microsoft.onmicrosoft.com::719af734-219f-40d9-aeaa-7a482ee48819" providerId="AD" clId="Web-{916F391E-D461-216B-3536-4EB0570E616B}" dt="2022-07-13T20:52:40.699" v="710"/>
          <ac:grpSpMkLst>
            <pc:docMk/>
            <pc:sldMk cId="3417812500" sldId="2145705574"/>
            <ac:grpSpMk id="15" creationId="{94BD3DF6-E503-8EC0-B432-5BCE116969C5}"/>
          </ac:grpSpMkLst>
        </pc:grpChg>
        <pc:picChg chg="del mod">
          <ac:chgData name="Mark Rucker" userId="S::mr2an_virginia.edu#ext#@microsoft.onmicrosoft.com::719af734-219f-40d9-aeaa-7a482ee48819" providerId="AD" clId="Web-{916F391E-D461-216B-3536-4EB0570E616B}" dt="2022-07-13T19:44:20.440" v="2"/>
          <ac:picMkLst>
            <pc:docMk/>
            <pc:sldMk cId="3417812500" sldId="2145705574"/>
            <ac:picMk id="4" creationId="{C28D9D81-709C-2621-1F74-DA834AEBF8C5}"/>
          </ac:picMkLst>
        </pc:picChg>
        <pc:picChg chg="add mod ord">
          <ac:chgData name="Mark Rucker" userId="S::mr2an_virginia.edu#ext#@microsoft.onmicrosoft.com::719af734-219f-40d9-aeaa-7a482ee48819" providerId="AD" clId="Web-{916F391E-D461-216B-3536-4EB0570E616B}" dt="2022-07-13T19:44:34.784" v="7"/>
          <ac:picMkLst>
            <pc:docMk/>
            <pc:sldMk cId="3417812500" sldId="2145705574"/>
            <ac:picMk id="7" creationId="{D88FE2A5-72F8-3B3E-7A5C-5702096CD991}"/>
          </ac:picMkLst>
        </pc:picChg>
      </pc:sldChg>
      <pc:sldChg chg="modSp new addAnim delAnim modAnim">
        <pc:chgData name="Mark Rucker" userId="S::mr2an_virginia.edu#ext#@microsoft.onmicrosoft.com::719af734-219f-40d9-aeaa-7a482ee48819" providerId="AD" clId="Web-{916F391E-D461-216B-3536-4EB0570E616B}" dt="2022-07-13T20:58:36.586" v="729" actId="20577"/>
        <pc:sldMkLst>
          <pc:docMk/>
          <pc:sldMk cId="732738885" sldId="2145705576"/>
        </pc:sldMkLst>
        <pc:spChg chg="mod">
          <ac:chgData name="Mark Rucker" userId="S::mr2an_virginia.edu#ext#@microsoft.onmicrosoft.com::719af734-219f-40d9-aeaa-7a482ee48819" providerId="AD" clId="Web-{916F391E-D461-216B-3536-4EB0570E616B}" dt="2022-07-13T19:48:37.964" v="14" actId="20577"/>
          <ac:spMkLst>
            <pc:docMk/>
            <pc:sldMk cId="732738885" sldId="2145705576"/>
            <ac:spMk id="2" creationId="{E7496771-0626-3C7F-108A-B38286A30699}"/>
          </ac:spMkLst>
        </pc:spChg>
        <pc:spChg chg="mod">
          <ac:chgData name="Mark Rucker" userId="S::mr2an_virginia.edu#ext#@microsoft.onmicrosoft.com::719af734-219f-40d9-aeaa-7a482ee48819" providerId="AD" clId="Web-{916F391E-D461-216B-3536-4EB0570E616B}" dt="2022-07-13T20:58:36.586" v="729" actId="20577"/>
          <ac:spMkLst>
            <pc:docMk/>
            <pc:sldMk cId="732738885" sldId="2145705576"/>
            <ac:spMk id="3" creationId="{F3961F0C-EA3B-F98D-7012-5AE4413FF232}"/>
          </ac:spMkLst>
        </pc:spChg>
      </pc:sldChg>
    </pc:docChg>
  </pc:docChgLst>
  <pc:docChgLst>
    <pc:chgData name="Olga Vrousgos" userId="S::olvrousg@microsoft.com::e3a4c685-b2db-4d2b-8f58-4a686a77afe6" providerId="AD" clId="Web-{588E1BE3-6AE6-700E-B1EA-623CB2C2F91D}"/>
    <pc:docChg chg="modSld">
      <pc:chgData name="Olga Vrousgos" userId="S::olvrousg@microsoft.com::e3a4c685-b2db-4d2b-8f58-4a686a77afe6" providerId="AD" clId="Web-{588E1BE3-6AE6-700E-B1EA-623CB2C2F91D}" dt="2022-06-28T08:51:14.083" v="108" actId="20577"/>
      <pc:docMkLst>
        <pc:docMk/>
      </pc:docMkLst>
      <pc:sldChg chg="modSp">
        <pc:chgData name="Olga Vrousgos" userId="S::olvrousg@microsoft.com::e3a4c685-b2db-4d2b-8f58-4a686a77afe6" providerId="AD" clId="Web-{588E1BE3-6AE6-700E-B1EA-623CB2C2F91D}" dt="2022-06-28T08:51:14.083" v="108" actId="20577"/>
        <pc:sldMkLst>
          <pc:docMk/>
          <pc:sldMk cId="2701341047" sldId="262"/>
        </pc:sldMkLst>
        <pc:spChg chg="mod">
          <ac:chgData name="Olga Vrousgos" userId="S::olvrousg@microsoft.com::e3a4c685-b2db-4d2b-8f58-4a686a77afe6" providerId="AD" clId="Web-{588E1BE3-6AE6-700E-B1EA-623CB2C2F91D}" dt="2022-06-28T08:51:14.083" v="108" actId="20577"/>
          <ac:spMkLst>
            <pc:docMk/>
            <pc:sldMk cId="2701341047" sldId="262"/>
            <ac:spMk id="3" creationId="{5BCF8376-6B48-D246-D4C9-8280DCB94306}"/>
          </ac:spMkLst>
        </pc:spChg>
      </pc:sldChg>
    </pc:docChg>
  </pc:docChgLst>
  <pc:docChgLst>
    <pc:chgData name="z.mhammedi" userId="S::z.mhammedi_gmail.com#ext#@microsoft.onmicrosoft.com::d7ddcfff-847a-436c-9691-bc4668cee1f5" providerId="AD" clId="Web-{CFDD814C-DBCA-4FAA-A8A7-5D4CEEA859BE}"/>
    <pc:docChg chg="addSld delSld modSld">
      <pc:chgData name="z.mhammedi" userId="S::z.mhammedi_gmail.com#ext#@microsoft.onmicrosoft.com::d7ddcfff-847a-436c-9691-bc4668cee1f5" providerId="AD" clId="Web-{CFDD814C-DBCA-4FAA-A8A7-5D4CEEA859BE}" dt="2022-07-07T18:19:49.984" v="1156" actId="20577"/>
      <pc:docMkLst>
        <pc:docMk/>
      </pc:docMkLst>
      <pc:sldChg chg="addSp delSp modSp">
        <pc:chgData name="z.mhammedi" userId="S::z.mhammedi_gmail.com#ext#@microsoft.onmicrosoft.com::d7ddcfff-847a-436c-9691-bc4668cee1f5" providerId="AD" clId="Web-{CFDD814C-DBCA-4FAA-A8A7-5D4CEEA859BE}" dt="2022-07-07T14:17:44.181" v="935" actId="20577"/>
        <pc:sldMkLst>
          <pc:docMk/>
          <pc:sldMk cId="3807501621" sldId="258"/>
        </pc:sldMkLst>
        <pc:spChg chg="mod">
          <ac:chgData name="z.mhammedi" userId="S::z.mhammedi_gmail.com#ext#@microsoft.onmicrosoft.com::d7ddcfff-847a-436c-9691-bc4668cee1f5" providerId="AD" clId="Web-{CFDD814C-DBCA-4FAA-A8A7-5D4CEEA859BE}" dt="2022-07-07T14:17:44.181" v="935" actId="20577"/>
          <ac:spMkLst>
            <pc:docMk/>
            <pc:sldMk cId="3807501621" sldId="258"/>
            <ac:spMk id="3" creationId="{00D7D16C-58B4-49D4-91C0-98B15960AFE9}"/>
          </ac:spMkLst>
        </pc:spChg>
        <pc:spChg chg="add del mod">
          <ac:chgData name="z.mhammedi" userId="S::z.mhammedi_gmail.com#ext#@microsoft.onmicrosoft.com::d7ddcfff-847a-436c-9691-bc4668cee1f5" providerId="AD" clId="Web-{CFDD814C-DBCA-4FAA-A8A7-5D4CEEA859BE}" dt="2022-07-07T10:55:09.953" v="416"/>
          <ac:spMkLst>
            <pc:docMk/>
            <pc:sldMk cId="3807501621" sldId="258"/>
            <ac:spMk id="4" creationId="{F3C895BE-CBCF-406F-AC89-06EC9AE6E831}"/>
          </ac:spMkLst>
        </pc:spChg>
      </pc:sldChg>
      <pc:sldChg chg="new del">
        <pc:chgData name="z.mhammedi" userId="S::z.mhammedi_gmail.com#ext#@microsoft.onmicrosoft.com::d7ddcfff-847a-436c-9691-bc4668cee1f5" providerId="AD" clId="Web-{CFDD814C-DBCA-4FAA-A8A7-5D4CEEA859BE}" dt="2022-07-07T10:55:41.720" v="417"/>
        <pc:sldMkLst>
          <pc:docMk/>
          <pc:sldMk cId="1274537292" sldId="275"/>
        </pc:sldMkLst>
      </pc:sldChg>
      <pc:sldChg chg="modSp new">
        <pc:chgData name="z.mhammedi" userId="S::z.mhammedi_gmail.com#ext#@microsoft.onmicrosoft.com::d7ddcfff-847a-436c-9691-bc4668cee1f5" providerId="AD" clId="Web-{CFDD814C-DBCA-4FAA-A8A7-5D4CEEA859BE}" dt="2022-07-07T18:19:49.984" v="1156" actId="20577"/>
        <pc:sldMkLst>
          <pc:docMk/>
          <pc:sldMk cId="1749842175" sldId="275"/>
        </pc:sldMkLst>
        <pc:spChg chg="mod">
          <ac:chgData name="z.mhammedi" userId="S::z.mhammedi_gmail.com#ext#@microsoft.onmicrosoft.com::d7ddcfff-847a-436c-9691-bc4668cee1f5" providerId="AD" clId="Web-{CFDD814C-DBCA-4FAA-A8A7-5D4CEEA859BE}" dt="2022-07-07T13:19:12.299" v="481" actId="20577"/>
          <ac:spMkLst>
            <pc:docMk/>
            <pc:sldMk cId="1749842175" sldId="275"/>
            <ac:spMk id="2" creationId="{26DB7E12-73C4-13F2-0D99-7546FE99CF17}"/>
          </ac:spMkLst>
        </pc:spChg>
        <pc:spChg chg="mod">
          <ac:chgData name="z.mhammedi" userId="S::z.mhammedi_gmail.com#ext#@microsoft.onmicrosoft.com::d7ddcfff-847a-436c-9691-bc4668cee1f5" providerId="AD" clId="Web-{CFDD814C-DBCA-4FAA-A8A7-5D4CEEA859BE}" dt="2022-07-07T18:19:49.984" v="1156" actId="20577"/>
          <ac:spMkLst>
            <pc:docMk/>
            <pc:sldMk cId="1749842175" sldId="275"/>
            <ac:spMk id="3" creationId="{3BB285B5-C0BF-F3BA-FD05-A6811C416917}"/>
          </ac:spMkLst>
        </pc:spChg>
      </pc:sldChg>
      <pc:sldChg chg="modSp new">
        <pc:chgData name="z.mhammedi" userId="S::z.mhammedi_gmail.com#ext#@microsoft.onmicrosoft.com::d7ddcfff-847a-436c-9691-bc4668cee1f5" providerId="AD" clId="Web-{CFDD814C-DBCA-4FAA-A8A7-5D4CEEA859BE}" dt="2022-07-07T14:38:21.830" v="1150" actId="20577"/>
        <pc:sldMkLst>
          <pc:docMk/>
          <pc:sldMk cId="1187380153" sldId="276"/>
        </pc:sldMkLst>
        <pc:spChg chg="mod">
          <ac:chgData name="z.mhammedi" userId="S::z.mhammedi_gmail.com#ext#@microsoft.onmicrosoft.com::d7ddcfff-847a-436c-9691-bc4668cee1f5" providerId="AD" clId="Web-{CFDD814C-DBCA-4FAA-A8A7-5D4CEEA859BE}" dt="2022-07-07T14:25:23.508" v="1097" actId="20577"/>
          <ac:spMkLst>
            <pc:docMk/>
            <pc:sldMk cId="1187380153" sldId="276"/>
            <ac:spMk id="2" creationId="{7DF0C66E-A271-C643-DBA2-2F0290AAB7A7}"/>
          </ac:spMkLst>
        </pc:spChg>
        <pc:spChg chg="mod">
          <ac:chgData name="z.mhammedi" userId="S::z.mhammedi_gmail.com#ext#@microsoft.onmicrosoft.com::d7ddcfff-847a-436c-9691-bc4668cee1f5" providerId="AD" clId="Web-{CFDD814C-DBCA-4FAA-A8A7-5D4CEEA859BE}" dt="2022-07-07T14:38:21.830" v="1150" actId="20577"/>
          <ac:spMkLst>
            <pc:docMk/>
            <pc:sldMk cId="1187380153" sldId="276"/>
            <ac:spMk id="3" creationId="{E1DB3BE8-DB82-DE2C-3631-6AE3FC25C637}"/>
          </ac:spMkLst>
        </pc:spChg>
      </pc:sldChg>
    </pc:docChg>
  </pc:docChgLst>
  <pc:docChgLst>
    <pc:chgData name="Alexey Taymanov" userId="48780eaf-f393-4557-ab31-b74f14da0626" providerId="ADAL" clId="{CEF19451-1EC5-49A4-95F4-B3EACCB7EEFB}"/>
    <pc:docChg chg="undo redo custSel addSld delSld modSld sldOrd">
      <pc:chgData name="Alexey Taymanov" userId="48780eaf-f393-4557-ab31-b74f14da0626" providerId="ADAL" clId="{CEF19451-1EC5-49A4-95F4-B3EACCB7EEFB}" dt="2022-07-17T11:52:49.799" v="2959"/>
      <pc:docMkLst>
        <pc:docMk/>
      </pc:docMkLst>
      <pc:sldChg chg="modSp mod">
        <pc:chgData name="Alexey Taymanov" userId="48780eaf-f393-4557-ab31-b74f14da0626" providerId="ADAL" clId="{CEF19451-1EC5-49A4-95F4-B3EACCB7EEFB}" dt="2022-07-16T14:54:50.103" v="2647" actId="20577"/>
        <pc:sldMkLst>
          <pc:docMk/>
          <pc:sldMk cId="4283657582" sldId="256"/>
        </pc:sldMkLst>
        <pc:spChg chg="mod">
          <ac:chgData name="Alexey Taymanov" userId="48780eaf-f393-4557-ab31-b74f14da0626" providerId="ADAL" clId="{CEF19451-1EC5-49A4-95F4-B3EACCB7EEFB}" dt="2022-07-16T14:53:33.014" v="2368" actId="20577"/>
          <ac:spMkLst>
            <pc:docMk/>
            <pc:sldMk cId="4283657582" sldId="256"/>
            <ac:spMk id="2" creationId="{81F29994-3103-D452-7640-910BAC68B51F}"/>
          </ac:spMkLst>
        </pc:spChg>
        <pc:spChg chg="mod">
          <ac:chgData name="Alexey Taymanov" userId="48780eaf-f393-4557-ab31-b74f14da0626" providerId="ADAL" clId="{CEF19451-1EC5-49A4-95F4-B3EACCB7EEFB}" dt="2022-07-16T14:54:50.103" v="2647" actId="20577"/>
          <ac:spMkLst>
            <pc:docMk/>
            <pc:sldMk cId="4283657582" sldId="256"/>
            <ac:spMk id="3" creationId="{8AA219EA-CB0C-7239-35BA-7445CD013E67}"/>
          </ac:spMkLst>
        </pc:spChg>
      </pc:sldChg>
      <pc:sldChg chg="modSp mod">
        <pc:chgData name="Alexey Taymanov" userId="48780eaf-f393-4557-ab31-b74f14da0626" providerId="ADAL" clId="{CEF19451-1EC5-49A4-95F4-B3EACCB7EEFB}" dt="2022-06-21T14:25:59.520" v="107" actId="20577"/>
        <pc:sldMkLst>
          <pc:docMk/>
          <pc:sldMk cId="328636897" sldId="257"/>
        </pc:sldMkLst>
        <pc:spChg chg="mod">
          <ac:chgData name="Alexey Taymanov" userId="48780eaf-f393-4557-ab31-b74f14da0626" providerId="ADAL" clId="{CEF19451-1EC5-49A4-95F4-B3EACCB7EEFB}" dt="2022-06-21T14:25:59.520" v="107" actId="20577"/>
          <ac:spMkLst>
            <pc:docMk/>
            <pc:sldMk cId="328636897" sldId="257"/>
            <ac:spMk id="3" creationId="{C894FD6C-4EA1-7BAC-8413-ABBCA8DE6035}"/>
          </ac:spMkLst>
        </pc:spChg>
      </pc:sldChg>
      <pc:sldChg chg="modSp add mod">
        <pc:chgData name="Alexey Taymanov" userId="48780eaf-f393-4557-ab31-b74f14da0626" providerId="ADAL" clId="{CEF19451-1EC5-49A4-95F4-B3EACCB7EEFB}" dt="2022-07-16T14:46:29.942" v="2249" actId="1076"/>
        <pc:sldMkLst>
          <pc:docMk/>
          <pc:sldMk cId="2747532866" sldId="258"/>
        </pc:sldMkLst>
        <pc:spChg chg="mod">
          <ac:chgData name="Alexey Taymanov" userId="48780eaf-f393-4557-ab31-b74f14da0626" providerId="ADAL" clId="{CEF19451-1EC5-49A4-95F4-B3EACCB7EEFB}" dt="2022-07-16T14:46:13.711" v="2238" actId="20577"/>
          <ac:spMkLst>
            <pc:docMk/>
            <pc:sldMk cId="2747532866" sldId="258"/>
            <ac:spMk id="2" creationId="{83F0C8C9-5C91-4AB9-BB70-F9C820C66E04}"/>
          </ac:spMkLst>
        </pc:spChg>
        <pc:spChg chg="mod">
          <ac:chgData name="Alexey Taymanov" userId="48780eaf-f393-4557-ab31-b74f14da0626" providerId="ADAL" clId="{CEF19451-1EC5-49A4-95F4-B3EACCB7EEFB}" dt="2022-07-16T14:46:25.553" v="2248" actId="1076"/>
          <ac:spMkLst>
            <pc:docMk/>
            <pc:sldMk cId="2747532866" sldId="258"/>
            <ac:spMk id="34" creationId="{E552488D-72C5-44E1-ADB1-6ADAA28D0BA9}"/>
          </ac:spMkLst>
        </pc:spChg>
        <pc:spChg chg="mod">
          <ac:chgData name="Alexey Taymanov" userId="48780eaf-f393-4557-ab31-b74f14da0626" providerId="ADAL" clId="{CEF19451-1EC5-49A4-95F4-B3EACCB7EEFB}" dt="2022-07-16T14:46:29.942" v="2249" actId="1076"/>
          <ac:spMkLst>
            <pc:docMk/>
            <pc:sldMk cId="2747532866" sldId="258"/>
            <ac:spMk id="85" creationId="{3B4DDB45-9CC9-4B1E-B247-C6E9B0479BAA}"/>
          </ac:spMkLst>
        </pc:spChg>
      </pc:sldChg>
      <pc:sldChg chg="modSp new mod">
        <pc:chgData name="Alexey Taymanov" userId="48780eaf-f393-4557-ab31-b74f14da0626" providerId="ADAL" clId="{CEF19451-1EC5-49A4-95F4-B3EACCB7EEFB}" dt="2022-06-21T14:25:55.564" v="102" actId="20577"/>
        <pc:sldMkLst>
          <pc:docMk/>
          <pc:sldMk cId="3807501621" sldId="258"/>
        </pc:sldMkLst>
        <pc:spChg chg="mod">
          <ac:chgData name="Alexey Taymanov" userId="48780eaf-f393-4557-ab31-b74f14da0626" providerId="ADAL" clId="{CEF19451-1EC5-49A4-95F4-B3EACCB7EEFB}" dt="2022-06-21T14:22:45.591" v="12" actId="20577"/>
          <ac:spMkLst>
            <pc:docMk/>
            <pc:sldMk cId="3807501621" sldId="258"/>
            <ac:spMk id="2" creationId="{267175AA-A8AF-251F-EDFF-0B7A970A350C}"/>
          </ac:spMkLst>
        </pc:spChg>
        <pc:spChg chg="mod">
          <ac:chgData name="Alexey Taymanov" userId="48780eaf-f393-4557-ab31-b74f14da0626" providerId="ADAL" clId="{CEF19451-1EC5-49A4-95F4-B3EACCB7EEFB}" dt="2022-06-21T14:25:55.564" v="102" actId="20577"/>
          <ac:spMkLst>
            <pc:docMk/>
            <pc:sldMk cId="3807501621" sldId="258"/>
            <ac:spMk id="3" creationId="{00D7D16C-58B4-49D4-91C0-98B15960AFE9}"/>
          </ac:spMkLst>
        </pc:spChg>
      </pc:sldChg>
      <pc:sldChg chg="modSp new mod">
        <pc:chgData name="Alexey Taymanov" userId="48780eaf-f393-4557-ab31-b74f14da0626" providerId="ADAL" clId="{CEF19451-1EC5-49A4-95F4-B3EACCB7EEFB}" dt="2022-06-21T14:26:03.234" v="111" actId="20577"/>
        <pc:sldMkLst>
          <pc:docMk/>
          <pc:sldMk cId="1448692092" sldId="259"/>
        </pc:sldMkLst>
        <pc:spChg chg="mod">
          <ac:chgData name="Alexey Taymanov" userId="48780eaf-f393-4557-ab31-b74f14da0626" providerId="ADAL" clId="{CEF19451-1EC5-49A4-95F4-B3EACCB7EEFB}" dt="2022-06-21T14:22:52.733" v="27" actId="20577"/>
          <ac:spMkLst>
            <pc:docMk/>
            <pc:sldMk cId="1448692092" sldId="259"/>
            <ac:spMk id="2" creationId="{9B7E6EA6-876F-CD78-D9F4-961083DE49D2}"/>
          </ac:spMkLst>
        </pc:spChg>
        <pc:spChg chg="mod">
          <ac:chgData name="Alexey Taymanov" userId="48780eaf-f393-4557-ab31-b74f14da0626" providerId="ADAL" clId="{CEF19451-1EC5-49A4-95F4-B3EACCB7EEFB}" dt="2022-06-21T14:26:03.234" v="111" actId="20577"/>
          <ac:spMkLst>
            <pc:docMk/>
            <pc:sldMk cId="1448692092" sldId="259"/>
            <ac:spMk id="3" creationId="{3BE1D40F-8D12-BE9D-6365-63568A17CD24}"/>
          </ac:spMkLst>
        </pc:spChg>
      </pc:sldChg>
      <pc:sldChg chg="modSp new mod">
        <pc:chgData name="Alexey Taymanov" userId="48780eaf-f393-4557-ab31-b74f14da0626" providerId="ADAL" clId="{CEF19451-1EC5-49A4-95F4-B3EACCB7EEFB}" dt="2022-06-21T14:31:54.130" v="201" actId="20577"/>
        <pc:sldMkLst>
          <pc:docMk/>
          <pc:sldMk cId="1395753662" sldId="260"/>
        </pc:sldMkLst>
        <pc:spChg chg="mod">
          <ac:chgData name="Alexey Taymanov" userId="48780eaf-f393-4557-ab31-b74f14da0626" providerId="ADAL" clId="{CEF19451-1EC5-49A4-95F4-B3EACCB7EEFB}" dt="2022-06-21T14:23:20.117" v="46" actId="20577"/>
          <ac:spMkLst>
            <pc:docMk/>
            <pc:sldMk cId="1395753662" sldId="260"/>
            <ac:spMk id="2" creationId="{06721351-C1CB-05F4-0D2B-5555FB933F4C}"/>
          </ac:spMkLst>
        </pc:spChg>
        <pc:spChg chg="mod">
          <ac:chgData name="Alexey Taymanov" userId="48780eaf-f393-4557-ab31-b74f14da0626" providerId="ADAL" clId="{CEF19451-1EC5-49A4-95F4-B3EACCB7EEFB}" dt="2022-06-21T14:31:54.130" v="201" actId="20577"/>
          <ac:spMkLst>
            <pc:docMk/>
            <pc:sldMk cId="1395753662" sldId="260"/>
            <ac:spMk id="3" creationId="{78D78246-D653-05B1-4C98-855A1A68465F}"/>
          </ac:spMkLst>
        </pc:spChg>
      </pc:sldChg>
      <pc:sldChg chg="modSp new mod">
        <pc:chgData name="Alexey Taymanov" userId="48780eaf-f393-4557-ab31-b74f14da0626" providerId="ADAL" clId="{CEF19451-1EC5-49A4-95F4-B3EACCB7EEFB}" dt="2022-06-21T14:29:48.080" v="188" actId="20577"/>
        <pc:sldMkLst>
          <pc:docMk/>
          <pc:sldMk cId="1520363345" sldId="261"/>
        </pc:sldMkLst>
        <pc:spChg chg="mod">
          <ac:chgData name="Alexey Taymanov" userId="48780eaf-f393-4557-ab31-b74f14da0626" providerId="ADAL" clId="{CEF19451-1EC5-49A4-95F4-B3EACCB7EEFB}" dt="2022-06-21T14:23:50.165" v="53" actId="20577"/>
          <ac:spMkLst>
            <pc:docMk/>
            <pc:sldMk cId="1520363345" sldId="261"/>
            <ac:spMk id="2" creationId="{5F606416-3485-F8EE-974D-B6CB5B7CA2AB}"/>
          </ac:spMkLst>
        </pc:spChg>
        <pc:spChg chg="mod">
          <ac:chgData name="Alexey Taymanov" userId="48780eaf-f393-4557-ab31-b74f14da0626" providerId="ADAL" clId="{CEF19451-1EC5-49A4-95F4-B3EACCB7EEFB}" dt="2022-06-21T14:29:48.080" v="188" actId="20577"/>
          <ac:spMkLst>
            <pc:docMk/>
            <pc:sldMk cId="1520363345" sldId="261"/>
            <ac:spMk id="3" creationId="{3DFBBA95-A1F1-ED44-E79B-37613A2E7C80}"/>
          </ac:spMkLst>
        </pc:spChg>
      </pc:sldChg>
      <pc:sldChg chg="modSp new del mod">
        <pc:chgData name="Alexey Taymanov" userId="48780eaf-f393-4557-ab31-b74f14da0626" providerId="ADAL" clId="{CEF19451-1EC5-49A4-95F4-B3EACCB7EEFB}" dt="2022-07-07T18:38:24.914" v="1598" actId="47"/>
        <pc:sldMkLst>
          <pc:docMk/>
          <pc:sldMk cId="2701341047" sldId="262"/>
        </pc:sldMkLst>
        <pc:spChg chg="mod">
          <ac:chgData name="Alexey Taymanov" userId="48780eaf-f393-4557-ab31-b74f14da0626" providerId="ADAL" clId="{CEF19451-1EC5-49A4-95F4-B3EACCB7EEFB}" dt="2022-06-21T14:25:00.396" v="72" actId="20577"/>
          <ac:spMkLst>
            <pc:docMk/>
            <pc:sldMk cId="2701341047" sldId="262"/>
            <ac:spMk id="2" creationId="{5EDFD5D2-79B2-0D72-500A-AB3EF01C8C82}"/>
          </ac:spMkLst>
        </pc:spChg>
        <pc:spChg chg="mod">
          <ac:chgData name="Alexey Taymanov" userId="48780eaf-f393-4557-ab31-b74f14da0626" providerId="ADAL" clId="{CEF19451-1EC5-49A4-95F4-B3EACCB7EEFB}" dt="2022-06-21T14:29:40.156" v="179" actId="20577"/>
          <ac:spMkLst>
            <pc:docMk/>
            <pc:sldMk cId="2701341047" sldId="262"/>
            <ac:spMk id="3" creationId="{5BCF8376-6B48-D246-D4C9-8280DCB94306}"/>
          </ac:spMkLst>
        </pc:spChg>
      </pc:sldChg>
      <pc:sldChg chg="modSp new mod">
        <pc:chgData name="Alexey Taymanov" userId="48780eaf-f393-4557-ab31-b74f14da0626" providerId="ADAL" clId="{CEF19451-1EC5-49A4-95F4-B3EACCB7EEFB}" dt="2022-06-21T14:31:42.828" v="195" actId="20577"/>
        <pc:sldMkLst>
          <pc:docMk/>
          <pc:sldMk cId="4021755425" sldId="263"/>
        </pc:sldMkLst>
        <pc:spChg chg="mod">
          <ac:chgData name="Alexey Taymanov" userId="48780eaf-f393-4557-ab31-b74f14da0626" providerId="ADAL" clId="{CEF19451-1EC5-49A4-95F4-B3EACCB7EEFB}" dt="2022-06-21T14:25:28.281" v="99" actId="20577"/>
          <ac:spMkLst>
            <pc:docMk/>
            <pc:sldMk cId="4021755425" sldId="263"/>
            <ac:spMk id="2" creationId="{DD3F32FF-4E77-6C6D-F156-52611842E59A}"/>
          </ac:spMkLst>
        </pc:spChg>
        <pc:spChg chg="mod">
          <ac:chgData name="Alexey Taymanov" userId="48780eaf-f393-4557-ab31-b74f14da0626" providerId="ADAL" clId="{CEF19451-1EC5-49A4-95F4-B3EACCB7EEFB}" dt="2022-06-21T14:31:42.828" v="195" actId="20577"/>
          <ac:spMkLst>
            <pc:docMk/>
            <pc:sldMk cId="4021755425" sldId="263"/>
            <ac:spMk id="3" creationId="{34D5FF7E-5D03-BF1B-E9BC-29AC1966D787}"/>
          </ac:spMkLst>
        </pc:spChg>
      </pc:sldChg>
      <pc:sldChg chg="modSp new mod">
        <pc:chgData name="Alexey Taymanov" userId="48780eaf-f393-4557-ab31-b74f14da0626" providerId="ADAL" clId="{CEF19451-1EC5-49A4-95F4-B3EACCB7EEFB}" dt="2022-06-21T14:29:29.491" v="167" actId="20577"/>
        <pc:sldMkLst>
          <pc:docMk/>
          <pc:sldMk cId="3402816943" sldId="264"/>
        </pc:sldMkLst>
        <pc:spChg chg="mod">
          <ac:chgData name="Alexey Taymanov" userId="48780eaf-f393-4557-ab31-b74f14da0626" providerId="ADAL" clId="{CEF19451-1EC5-49A4-95F4-B3EACCB7EEFB}" dt="2022-06-21T14:28:18.641" v="123" actId="20577"/>
          <ac:spMkLst>
            <pc:docMk/>
            <pc:sldMk cId="3402816943" sldId="264"/>
            <ac:spMk id="2" creationId="{D16C03AC-CB21-FF86-615D-8F4D28648069}"/>
          </ac:spMkLst>
        </pc:spChg>
        <pc:spChg chg="mod">
          <ac:chgData name="Alexey Taymanov" userId="48780eaf-f393-4557-ab31-b74f14da0626" providerId="ADAL" clId="{CEF19451-1EC5-49A4-95F4-B3EACCB7EEFB}" dt="2022-06-21T14:29:29.491" v="167" actId="20577"/>
          <ac:spMkLst>
            <pc:docMk/>
            <pc:sldMk cId="3402816943" sldId="264"/>
            <ac:spMk id="3" creationId="{19500A3D-139C-E699-83C4-F6D7EFDAFD9A}"/>
          </ac:spMkLst>
        </pc:spChg>
      </pc:sldChg>
      <pc:sldChg chg="modSp new del mod">
        <pc:chgData name="Alexey Taymanov" userId="48780eaf-f393-4557-ab31-b74f14da0626" providerId="ADAL" clId="{CEF19451-1EC5-49A4-95F4-B3EACCB7EEFB}" dt="2022-07-07T18:38:26.191" v="1599" actId="47"/>
        <pc:sldMkLst>
          <pc:docMk/>
          <pc:sldMk cId="43221782" sldId="265"/>
        </pc:sldMkLst>
        <pc:spChg chg="mod">
          <ac:chgData name="Alexey Taymanov" userId="48780eaf-f393-4557-ab31-b74f14da0626" providerId="ADAL" clId="{CEF19451-1EC5-49A4-95F4-B3EACCB7EEFB}" dt="2022-06-21T14:28:37.652" v="143" actId="20577"/>
          <ac:spMkLst>
            <pc:docMk/>
            <pc:sldMk cId="43221782" sldId="265"/>
            <ac:spMk id="2" creationId="{4A02BDC6-AE65-B55C-A741-0AAE5CB8D33E}"/>
          </ac:spMkLst>
        </pc:spChg>
        <pc:spChg chg="mod">
          <ac:chgData name="Alexey Taymanov" userId="48780eaf-f393-4557-ab31-b74f14da0626" providerId="ADAL" clId="{CEF19451-1EC5-49A4-95F4-B3EACCB7EEFB}" dt="2022-07-04T23:07:10.906" v="220" actId="20577"/>
          <ac:spMkLst>
            <pc:docMk/>
            <pc:sldMk cId="43221782" sldId="265"/>
            <ac:spMk id="3" creationId="{7FC48EEC-674E-DF81-DD5A-C32FDCCC99B5}"/>
          </ac:spMkLst>
        </pc:spChg>
      </pc:sldChg>
      <pc:sldChg chg="modSp mod modAnim">
        <pc:chgData name="Alexey Taymanov" userId="48780eaf-f393-4557-ab31-b74f14da0626" providerId="ADAL" clId="{CEF19451-1EC5-49A4-95F4-B3EACCB7EEFB}" dt="2022-07-16T14:49:20.069" v="2312"/>
        <pc:sldMkLst>
          <pc:docMk/>
          <pc:sldMk cId="1968416838" sldId="266"/>
        </pc:sldMkLst>
        <pc:spChg chg="mod">
          <ac:chgData name="Alexey Taymanov" userId="48780eaf-f393-4557-ab31-b74f14da0626" providerId="ADAL" clId="{CEF19451-1EC5-49A4-95F4-B3EACCB7EEFB}" dt="2022-07-12T01:13:25.527" v="1756" actId="20577"/>
          <ac:spMkLst>
            <pc:docMk/>
            <pc:sldMk cId="1968416838" sldId="266"/>
            <ac:spMk id="2" creationId="{0FE775FF-CB2F-57AB-C396-44F276EAF0EB}"/>
          </ac:spMkLst>
        </pc:spChg>
        <pc:spChg chg="mod">
          <ac:chgData name="Alexey Taymanov" userId="48780eaf-f393-4557-ab31-b74f14da0626" providerId="ADAL" clId="{CEF19451-1EC5-49A4-95F4-B3EACCB7EEFB}" dt="2022-07-16T14:48:09.931" v="2308" actId="20577"/>
          <ac:spMkLst>
            <pc:docMk/>
            <pc:sldMk cId="1968416838" sldId="266"/>
            <ac:spMk id="3" creationId="{92FFB021-497D-6597-96E5-C28CEB993B9E}"/>
          </ac:spMkLst>
        </pc:spChg>
      </pc:sldChg>
      <pc:sldChg chg="addSp delSp modSp mod">
        <pc:chgData name="Alexey Taymanov" userId="48780eaf-f393-4557-ab31-b74f14da0626" providerId="ADAL" clId="{CEF19451-1EC5-49A4-95F4-B3EACCB7EEFB}" dt="2022-07-07T18:51:36.833" v="1615" actId="20577"/>
        <pc:sldMkLst>
          <pc:docMk/>
          <pc:sldMk cId="2223064317" sldId="267"/>
        </pc:sldMkLst>
        <pc:spChg chg="mod">
          <ac:chgData name="Alexey Taymanov" userId="48780eaf-f393-4557-ab31-b74f14da0626" providerId="ADAL" clId="{CEF19451-1EC5-49A4-95F4-B3EACCB7EEFB}" dt="2022-07-07T18:51:36.833" v="1615" actId="20577"/>
          <ac:spMkLst>
            <pc:docMk/>
            <pc:sldMk cId="2223064317" sldId="267"/>
            <ac:spMk id="3" creationId="{84B07BD4-4BB4-CE3E-74AB-4CCA0B982BE2}"/>
          </ac:spMkLst>
        </pc:spChg>
        <pc:picChg chg="del">
          <ac:chgData name="Alexey Taymanov" userId="48780eaf-f393-4557-ab31-b74f14da0626" providerId="ADAL" clId="{CEF19451-1EC5-49A4-95F4-B3EACCB7EEFB}" dt="2022-07-07T18:20:01.357" v="1476" actId="478"/>
          <ac:picMkLst>
            <pc:docMk/>
            <pc:sldMk cId="2223064317" sldId="267"/>
            <ac:picMk id="5" creationId="{1BBBC5D2-4E31-6DC6-D23A-2FC5A8B829D2}"/>
          </ac:picMkLst>
        </pc:picChg>
        <pc:picChg chg="add mod">
          <ac:chgData name="Alexey Taymanov" userId="48780eaf-f393-4557-ab31-b74f14da0626" providerId="ADAL" clId="{CEF19451-1EC5-49A4-95F4-B3EACCB7EEFB}" dt="2022-07-07T18:23:20.350" v="1490" actId="14100"/>
          <ac:picMkLst>
            <pc:docMk/>
            <pc:sldMk cId="2223064317" sldId="267"/>
            <ac:picMk id="6" creationId="{B83A8850-F6DB-7162-9F6A-87F4FA55D664}"/>
          </ac:picMkLst>
        </pc:picChg>
      </pc:sldChg>
      <pc:sldChg chg="addSp delSp modSp mod ord">
        <pc:chgData name="Alexey Taymanov" userId="48780eaf-f393-4557-ab31-b74f14da0626" providerId="ADAL" clId="{CEF19451-1EC5-49A4-95F4-B3EACCB7EEFB}" dt="2022-07-07T18:27:01.346" v="1591" actId="1076"/>
        <pc:sldMkLst>
          <pc:docMk/>
          <pc:sldMk cId="1560065247" sldId="268"/>
        </pc:sldMkLst>
        <pc:spChg chg="mod">
          <ac:chgData name="Alexey Taymanov" userId="48780eaf-f393-4557-ab31-b74f14da0626" providerId="ADAL" clId="{CEF19451-1EC5-49A4-95F4-B3EACCB7EEFB}" dt="2022-07-07T18:25:44.405" v="1585" actId="20577"/>
          <ac:spMkLst>
            <pc:docMk/>
            <pc:sldMk cId="1560065247" sldId="268"/>
            <ac:spMk id="3" creationId="{5C6FF880-03FF-1559-2321-5DC47BEC69A9}"/>
          </ac:spMkLst>
        </pc:spChg>
        <pc:picChg chg="add del mod">
          <ac:chgData name="Alexey Taymanov" userId="48780eaf-f393-4557-ab31-b74f14da0626" providerId="ADAL" clId="{CEF19451-1EC5-49A4-95F4-B3EACCB7EEFB}" dt="2022-07-07T18:26:37.221" v="1589" actId="22"/>
          <ac:picMkLst>
            <pc:docMk/>
            <pc:sldMk cId="1560065247" sldId="268"/>
            <ac:picMk id="5" creationId="{FC4D9175-93AB-24AE-A774-34AA4B4DB7E1}"/>
          </ac:picMkLst>
        </pc:picChg>
        <pc:picChg chg="add mod">
          <ac:chgData name="Alexey Taymanov" userId="48780eaf-f393-4557-ab31-b74f14da0626" providerId="ADAL" clId="{CEF19451-1EC5-49A4-95F4-B3EACCB7EEFB}" dt="2022-07-07T18:27:01.346" v="1591" actId="1076"/>
          <ac:picMkLst>
            <pc:docMk/>
            <pc:sldMk cId="1560065247" sldId="268"/>
            <ac:picMk id="7" creationId="{84A7D85A-E76C-B346-1B4B-53D251554A99}"/>
          </ac:picMkLst>
        </pc:picChg>
      </pc:sldChg>
      <pc:sldChg chg="addSp delSp modSp mod modAnim">
        <pc:chgData name="Alexey Taymanov" userId="48780eaf-f393-4557-ab31-b74f14da0626" providerId="ADAL" clId="{CEF19451-1EC5-49A4-95F4-B3EACCB7EEFB}" dt="2022-07-16T14:23:51.099" v="2199"/>
        <pc:sldMkLst>
          <pc:docMk/>
          <pc:sldMk cId="780641879" sldId="269"/>
        </pc:sldMkLst>
        <pc:spChg chg="mod">
          <ac:chgData name="Alexey Taymanov" userId="48780eaf-f393-4557-ab31-b74f14da0626" providerId="ADAL" clId="{CEF19451-1EC5-49A4-95F4-B3EACCB7EEFB}" dt="2022-07-04T23:17:06.132" v="571" actId="20577"/>
          <ac:spMkLst>
            <pc:docMk/>
            <pc:sldMk cId="780641879" sldId="269"/>
            <ac:spMk id="3" creationId="{2890A71E-3018-8129-5AE7-671F83B704A7}"/>
          </ac:spMkLst>
        </pc:spChg>
        <pc:spChg chg="add mod">
          <ac:chgData name="Alexey Taymanov" userId="48780eaf-f393-4557-ab31-b74f14da0626" providerId="ADAL" clId="{CEF19451-1EC5-49A4-95F4-B3EACCB7EEFB}" dt="2022-07-04T23:17:08.811" v="572" actId="1076"/>
          <ac:spMkLst>
            <pc:docMk/>
            <pc:sldMk cId="780641879" sldId="269"/>
            <ac:spMk id="4" creationId="{00AC329C-CEBA-252E-99AE-08DE5B9CBAD5}"/>
          </ac:spMkLst>
        </pc:spChg>
        <pc:spChg chg="add mod">
          <ac:chgData name="Alexey Taymanov" userId="48780eaf-f393-4557-ab31-b74f14da0626" providerId="ADAL" clId="{CEF19451-1EC5-49A4-95F4-B3EACCB7EEFB}" dt="2022-07-04T23:17:12.023" v="573" actId="1076"/>
          <ac:spMkLst>
            <pc:docMk/>
            <pc:sldMk cId="780641879" sldId="269"/>
            <ac:spMk id="6" creationId="{D1A178B9-FEE3-2E69-5FA2-F54E82B02532}"/>
          </ac:spMkLst>
        </pc:spChg>
        <pc:spChg chg="add mod">
          <ac:chgData name="Alexey Taymanov" userId="48780eaf-f393-4557-ab31-b74f14da0626" providerId="ADAL" clId="{CEF19451-1EC5-49A4-95F4-B3EACCB7EEFB}" dt="2022-07-04T23:17:15.453" v="574" actId="1076"/>
          <ac:spMkLst>
            <pc:docMk/>
            <pc:sldMk cId="780641879" sldId="269"/>
            <ac:spMk id="8" creationId="{3E01FD88-3666-B4BA-0205-24FAE2C3FE03}"/>
          </ac:spMkLst>
        </pc:spChg>
        <pc:spChg chg="add del mod">
          <ac:chgData name="Alexey Taymanov" userId="48780eaf-f393-4557-ab31-b74f14da0626" providerId="ADAL" clId="{CEF19451-1EC5-49A4-95F4-B3EACCB7EEFB}" dt="2022-07-04T23:17:38.790" v="578" actId="478"/>
          <ac:spMkLst>
            <pc:docMk/>
            <pc:sldMk cId="780641879" sldId="269"/>
            <ac:spMk id="9" creationId="{24A22782-31E6-4C02-9E79-5A6800C5281E}"/>
          </ac:spMkLst>
        </pc:spChg>
        <pc:spChg chg="add mod">
          <ac:chgData name="Alexey Taymanov" userId="48780eaf-f393-4557-ab31-b74f14da0626" providerId="ADAL" clId="{CEF19451-1EC5-49A4-95F4-B3EACCB7EEFB}" dt="2022-07-04T23:18:49.592" v="594" actId="1076"/>
          <ac:spMkLst>
            <pc:docMk/>
            <pc:sldMk cId="780641879" sldId="269"/>
            <ac:spMk id="11" creationId="{7F3F2D11-A18A-D708-7DC3-875673DBACA5}"/>
          </ac:spMkLst>
        </pc:spChg>
        <pc:spChg chg="add mod">
          <ac:chgData name="Alexey Taymanov" userId="48780eaf-f393-4557-ab31-b74f14da0626" providerId="ADAL" clId="{CEF19451-1EC5-49A4-95F4-B3EACCB7EEFB}" dt="2022-07-04T23:18:13.314" v="586" actId="1076"/>
          <ac:spMkLst>
            <pc:docMk/>
            <pc:sldMk cId="780641879" sldId="269"/>
            <ac:spMk id="13" creationId="{8EC768EA-9540-CC86-C8AE-C4610417B665}"/>
          </ac:spMkLst>
        </pc:spChg>
        <pc:spChg chg="add mod">
          <ac:chgData name="Alexey Taymanov" userId="48780eaf-f393-4557-ab31-b74f14da0626" providerId="ADAL" clId="{CEF19451-1EC5-49A4-95F4-B3EACCB7EEFB}" dt="2022-07-04T23:18:58.971" v="597" actId="1076"/>
          <ac:spMkLst>
            <pc:docMk/>
            <pc:sldMk cId="780641879" sldId="269"/>
            <ac:spMk id="15" creationId="{FF5EACD6-B1F5-3E64-94B9-7F90670B2BBA}"/>
          </ac:spMkLst>
        </pc:spChg>
        <pc:spChg chg="add mod">
          <ac:chgData name="Alexey Taymanov" userId="48780eaf-f393-4557-ab31-b74f14da0626" providerId="ADAL" clId="{CEF19451-1EC5-49A4-95F4-B3EACCB7EEFB}" dt="2022-07-04T23:19:10.363" v="608" actId="14100"/>
          <ac:spMkLst>
            <pc:docMk/>
            <pc:sldMk cId="780641879" sldId="269"/>
            <ac:spMk id="17" creationId="{0E24B217-0BC0-E5A7-A01B-285AED0EF18C}"/>
          </ac:spMkLst>
        </pc:spChg>
        <pc:spChg chg="add mod">
          <ac:chgData name="Alexey Taymanov" userId="48780eaf-f393-4557-ab31-b74f14da0626" providerId="ADAL" clId="{CEF19451-1EC5-49A4-95F4-B3EACCB7EEFB}" dt="2022-07-04T23:19:20.358" v="610" actId="1076"/>
          <ac:spMkLst>
            <pc:docMk/>
            <pc:sldMk cId="780641879" sldId="269"/>
            <ac:spMk id="19" creationId="{32EEBDF2-137C-9D3A-1784-CC99AA19438B}"/>
          </ac:spMkLst>
        </pc:spChg>
        <pc:spChg chg="add mod">
          <ac:chgData name="Alexey Taymanov" userId="48780eaf-f393-4557-ab31-b74f14da0626" providerId="ADAL" clId="{CEF19451-1EC5-49A4-95F4-B3EACCB7EEFB}" dt="2022-07-07T16:57:54.215" v="702" actId="20577"/>
          <ac:spMkLst>
            <pc:docMk/>
            <pc:sldMk cId="780641879" sldId="269"/>
            <ac:spMk id="21" creationId="{D4DFCA04-34C4-8B5C-E256-A212DB8D8C33}"/>
          </ac:spMkLst>
        </pc:spChg>
      </pc:sldChg>
      <pc:sldChg chg="modAnim">
        <pc:chgData name="Alexey Taymanov" userId="48780eaf-f393-4557-ab31-b74f14da0626" providerId="ADAL" clId="{CEF19451-1EC5-49A4-95F4-B3EACCB7EEFB}" dt="2022-06-28T12:56:48.747" v="202"/>
        <pc:sldMkLst>
          <pc:docMk/>
          <pc:sldMk cId="895313533" sldId="270"/>
        </pc:sldMkLst>
      </pc:sldChg>
      <pc:sldChg chg="modSp new del mod modAnim">
        <pc:chgData name="Alexey Taymanov" userId="48780eaf-f393-4557-ab31-b74f14da0626" providerId="ADAL" clId="{CEF19451-1EC5-49A4-95F4-B3EACCB7EEFB}" dt="2022-07-16T14:46:40.705" v="2250" actId="47"/>
        <pc:sldMkLst>
          <pc:docMk/>
          <pc:sldMk cId="4012788602" sldId="277"/>
        </pc:sldMkLst>
        <pc:spChg chg="mod">
          <ac:chgData name="Alexey Taymanov" userId="48780eaf-f393-4557-ab31-b74f14da0626" providerId="ADAL" clId="{CEF19451-1EC5-49A4-95F4-B3EACCB7EEFB}" dt="2022-07-07T16:58:19.025" v="749" actId="20577"/>
          <ac:spMkLst>
            <pc:docMk/>
            <pc:sldMk cId="4012788602" sldId="277"/>
            <ac:spMk id="2" creationId="{1045A064-D7F6-F072-60FF-3D66CA304B1A}"/>
          </ac:spMkLst>
        </pc:spChg>
        <pc:spChg chg="mod">
          <ac:chgData name="Alexey Taymanov" userId="48780eaf-f393-4557-ab31-b74f14da0626" providerId="ADAL" clId="{CEF19451-1EC5-49A4-95F4-B3EACCB7EEFB}" dt="2022-07-07T18:27:15.016" v="1597" actId="20577"/>
          <ac:spMkLst>
            <pc:docMk/>
            <pc:sldMk cId="4012788602" sldId="277"/>
            <ac:spMk id="3" creationId="{DA02EE39-2DF2-B30A-A59B-E6758CDDA1D9}"/>
          </ac:spMkLst>
        </pc:spChg>
      </pc:sldChg>
      <pc:sldChg chg="del">
        <pc:chgData name="Alexey Taymanov" userId="48780eaf-f393-4557-ab31-b74f14da0626" providerId="ADAL" clId="{CEF19451-1EC5-49A4-95F4-B3EACCB7EEFB}" dt="2022-07-12T01:14:16.677" v="1807" actId="47"/>
        <pc:sldMkLst>
          <pc:docMk/>
          <pc:sldMk cId="1207108276" sldId="278"/>
        </pc:sldMkLst>
      </pc:sldChg>
      <pc:sldChg chg="add del">
        <pc:chgData name="Alexey Taymanov" userId="48780eaf-f393-4557-ab31-b74f14da0626" providerId="ADAL" clId="{CEF19451-1EC5-49A4-95F4-B3EACCB7EEFB}" dt="2022-07-16T14:09:49.567" v="2048" actId="47"/>
        <pc:sldMkLst>
          <pc:docMk/>
          <pc:sldMk cId="1240431092" sldId="280"/>
        </pc:sldMkLst>
      </pc:sldChg>
      <pc:sldChg chg="add del">
        <pc:chgData name="Alexey Taymanov" userId="48780eaf-f393-4557-ab31-b74f14da0626" providerId="ADAL" clId="{CEF19451-1EC5-49A4-95F4-B3EACCB7EEFB}" dt="2022-07-16T14:09:49.567" v="2048" actId="47"/>
        <pc:sldMkLst>
          <pc:docMk/>
          <pc:sldMk cId="77546305" sldId="282"/>
        </pc:sldMkLst>
      </pc:sldChg>
      <pc:sldChg chg="add">
        <pc:chgData name="Alexey Taymanov" userId="48780eaf-f393-4557-ab31-b74f14da0626" providerId="ADAL" clId="{CEF19451-1EC5-49A4-95F4-B3EACCB7EEFB}" dt="2022-07-11T23:12:01.591" v="1620"/>
        <pc:sldMkLst>
          <pc:docMk/>
          <pc:sldMk cId="1984465242" sldId="284"/>
        </pc:sldMkLst>
      </pc:sldChg>
      <pc:sldChg chg="modSp add del mod">
        <pc:chgData name="Alexey Taymanov" userId="48780eaf-f393-4557-ab31-b74f14da0626" providerId="ADAL" clId="{CEF19451-1EC5-49A4-95F4-B3EACCB7EEFB}" dt="2022-07-16T14:09:52.810" v="2049"/>
        <pc:sldMkLst>
          <pc:docMk/>
          <pc:sldMk cId="1312090724" sldId="285"/>
        </pc:sldMkLst>
        <pc:spChg chg="mod">
          <ac:chgData name="Alexey Taymanov" userId="48780eaf-f393-4557-ab31-b74f14da0626" providerId="ADAL" clId="{CEF19451-1EC5-49A4-95F4-B3EACCB7EEFB}" dt="2022-07-15T20:49:03.350" v="2041" actId="27636"/>
          <ac:spMkLst>
            <pc:docMk/>
            <pc:sldMk cId="1312090724" sldId="285"/>
            <ac:spMk id="3" creationId="{00D7D16C-58B4-49D4-91C0-98B15960AFE9}"/>
          </ac:spMkLst>
        </pc:spChg>
      </pc:sldChg>
      <pc:sldChg chg="add del">
        <pc:chgData name="Alexey Taymanov" userId="48780eaf-f393-4557-ab31-b74f14da0626" providerId="ADAL" clId="{CEF19451-1EC5-49A4-95F4-B3EACCB7EEFB}" dt="2022-07-16T14:09:52.810" v="2049"/>
        <pc:sldMkLst>
          <pc:docMk/>
          <pc:sldMk cId="2420256448" sldId="286"/>
        </pc:sldMkLst>
      </pc:sldChg>
      <pc:sldChg chg="add del">
        <pc:chgData name="Alexey Taymanov" userId="48780eaf-f393-4557-ab31-b74f14da0626" providerId="ADAL" clId="{CEF19451-1EC5-49A4-95F4-B3EACCB7EEFB}" dt="2022-07-16T14:09:52.810" v="2049"/>
        <pc:sldMkLst>
          <pc:docMk/>
          <pc:sldMk cId="1417632603" sldId="287"/>
        </pc:sldMkLst>
      </pc:sldChg>
      <pc:sldChg chg="add del">
        <pc:chgData name="Alexey Taymanov" userId="48780eaf-f393-4557-ab31-b74f14da0626" providerId="ADAL" clId="{CEF19451-1EC5-49A4-95F4-B3EACCB7EEFB}" dt="2022-07-16T14:09:49.567" v="2048" actId="47"/>
        <pc:sldMkLst>
          <pc:docMk/>
          <pc:sldMk cId="2764301159" sldId="288"/>
        </pc:sldMkLst>
      </pc:sldChg>
      <pc:sldChg chg="add del">
        <pc:chgData name="Alexey Taymanov" userId="48780eaf-f393-4557-ab31-b74f14da0626" providerId="ADAL" clId="{CEF19451-1EC5-49A4-95F4-B3EACCB7EEFB}" dt="2022-07-16T14:09:49.567" v="2048" actId="47"/>
        <pc:sldMkLst>
          <pc:docMk/>
          <pc:sldMk cId="2183686665" sldId="289"/>
        </pc:sldMkLst>
      </pc:sldChg>
      <pc:sldChg chg="add del">
        <pc:chgData name="Alexey Taymanov" userId="48780eaf-f393-4557-ab31-b74f14da0626" providerId="ADAL" clId="{CEF19451-1EC5-49A4-95F4-B3EACCB7EEFB}" dt="2022-07-16T14:09:49.567" v="2048" actId="47"/>
        <pc:sldMkLst>
          <pc:docMk/>
          <pc:sldMk cId="692423083" sldId="290"/>
        </pc:sldMkLst>
      </pc:sldChg>
      <pc:sldChg chg="add del">
        <pc:chgData name="Alexey Taymanov" userId="48780eaf-f393-4557-ab31-b74f14da0626" providerId="ADAL" clId="{CEF19451-1EC5-49A4-95F4-B3EACCB7EEFB}" dt="2022-07-16T14:09:52.810" v="2049"/>
        <pc:sldMkLst>
          <pc:docMk/>
          <pc:sldMk cId="3534474101" sldId="291"/>
        </pc:sldMkLst>
      </pc:sldChg>
      <pc:sldChg chg="add del">
        <pc:chgData name="Alexey Taymanov" userId="48780eaf-f393-4557-ab31-b74f14da0626" providerId="ADAL" clId="{CEF19451-1EC5-49A4-95F4-B3EACCB7EEFB}" dt="2022-07-16T14:09:49.567" v="2048" actId="47"/>
        <pc:sldMkLst>
          <pc:docMk/>
          <pc:sldMk cId="147124517" sldId="292"/>
        </pc:sldMkLst>
      </pc:sldChg>
      <pc:sldChg chg="add del">
        <pc:chgData name="Alexey Taymanov" userId="48780eaf-f393-4557-ab31-b74f14da0626" providerId="ADAL" clId="{CEF19451-1EC5-49A4-95F4-B3EACCB7EEFB}" dt="2022-07-16T14:09:52.810" v="2049"/>
        <pc:sldMkLst>
          <pc:docMk/>
          <pc:sldMk cId="2939891096" sldId="293"/>
        </pc:sldMkLst>
      </pc:sldChg>
      <pc:sldChg chg="add del">
        <pc:chgData name="Alexey Taymanov" userId="48780eaf-f393-4557-ab31-b74f14da0626" providerId="ADAL" clId="{CEF19451-1EC5-49A4-95F4-B3EACCB7EEFB}" dt="2022-07-16T14:09:52.810" v="2049"/>
        <pc:sldMkLst>
          <pc:docMk/>
          <pc:sldMk cId="1996746763" sldId="294"/>
        </pc:sldMkLst>
      </pc:sldChg>
      <pc:sldChg chg="add del">
        <pc:chgData name="Alexey Taymanov" userId="48780eaf-f393-4557-ab31-b74f14da0626" providerId="ADAL" clId="{CEF19451-1EC5-49A4-95F4-B3EACCB7EEFB}" dt="2022-07-16T14:09:52.810" v="2049"/>
        <pc:sldMkLst>
          <pc:docMk/>
          <pc:sldMk cId="918767663" sldId="295"/>
        </pc:sldMkLst>
      </pc:sldChg>
      <pc:sldChg chg="add del">
        <pc:chgData name="Alexey Taymanov" userId="48780eaf-f393-4557-ab31-b74f14da0626" providerId="ADAL" clId="{CEF19451-1EC5-49A4-95F4-B3EACCB7EEFB}" dt="2022-07-16T14:09:52.810" v="2049"/>
        <pc:sldMkLst>
          <pc:docMk/>
          <pc:sldMk cId="1045874062" sldId="296"/>
        </pc:sldMkLst>
      </pc:sldChg>
      <pc:sldChg chg="add del">
        <pc:chgData name="Alexey Taymanov" userId="48780eaf-f393-4557-ab31-b74f14da0626" providerId="ADAL" clId="{CEF19451-1EC5-49A4-95F4-B3EACCB7EEFB}" dt="2022-07-16T14:09:52.810" v="2049"/>
        <pc:sldMkLst>
          <pc:docMk/>
          <pc:sldMk cId="3685538419" sldId="300"/>
        </pc:sldMkLst>
      </pc:sldChg>
      <pc:sldChg chg="add del">
        <pc:chgData name="Alexey Taymanov" userId="48780eaf-f393-4557-ab31-b74f14da0626" providerId="ADAL" clId="{CEF19451-1EC5-49A4-95F4-B3EACCB7EEFB}" dt="2022-07-16T14:09:52.810" v="2049"/>
        <pc:sldMkLst>
          <pc:docMk/>
          <pc:sldMk cId="2155200671" sldId="301"/>
        </pc:sldMkLst>
      </pc:sldChg>
      <pc:sldChg chg="add del">
        <pc:chgData name="Alexey Taymanov" userId="48780eaf-f393-4557-ab31-b74f14da0626" providerId="ADAL" clId="{CEF19451-1EC5-49A4-95F4-B3EACCB7EEFB}" dt="2022-07-16T14:09:52.810" v="2049"/>
        <pc:sldMkLst>
          <pc:docMk/>
          <pc:sldMk cId="1319119394" sldId="302"/>
        </pc:sldMkLst>
      </pc:sldChg>
      <pc:sldChg chg="add del">
        <pc:chgData name="Alexey Taymanov" userId="48780eaf-f393-4557-ab31-b74f14da0626" providerId="ADAL" clId="{CEF19451-1EC5-49A4-95F4-B3EACCB7EEFB}" dt="2022-07-16T14:09:52.810" v="2049"/>
        <pc:sldMkLst>
          <pc:docMk/>
          <pc:sldMk cId="4292866621" sldId="303"/>
        </pc:sldMkLst>
      </pc:sldChg>
      <pc:sldChg chg="add del">
        <pc:chgData name="Alexey Taymanov" userId="48780eaf-f393-4557-ab31-b74f14da0626" providerId="ADAL" clId="{CEF19451-1EC5-49A4-95F4-B3EACCB7EEFB}" dt="2022-07-16T14:09:52.810" v="2049"/>
        <pc:sldMkLst>
          <pc:docMk/>
          <pc:sldMk cId="1589597275" sldId="304"/>
        </pc:sldMkLst>
      </pc:sldChg>
      <pc:sldChg chg="add del">
        <pc:chgData name="Alexey Taymanov" userId="48780eaf-f393-4557-ab31-b74f14da0626" providerId="ADAL" clId="{CEF19451-1EC5-49A4-95F4-B3EACCB7EEFB}" dt="2022-07-16T14:09:52.810" v="2049"/>
        <pc:sldMkLst>
          <pc:docMk/>
          <pc:sldMk cId="4215259848" sldId="307"/>
        </pc:sldMkLst>
      </pc:sldChg>
      <pc:sldChg chg="add del">
        <pc:chgData name="Alexey Taymanov" userId="48780eaf-f393-4557-ab31-b74f14da0626" providerId="ADAL" clId="{CEF19451-1EC5-49A4-95F4-B3EACCB7EEFB}" dt="2022-07-16T14:09:52.810" v="2049"/>
        <pc:sldMkLst>
          <pc:docMk/>
          <pc:sldMk cId="2702632247" sldId="308"/>
        </pc:sldMkLst>
      </pc:sldChg>
      <pc:sldChg chg="add del">
        <pc:chgData name="Alexey Taymanov" userId="48780eaf-f393-4557-ab31-b74f14da0626" providerId="ADAL" clId="{CEF19451-1EC5-49A4-95F4-B3EACCB7EEFB}" dt="2022-07-16T14:09:52.810" v="2049"/>
        <pc:sldMkLst>
          <pc:docMk/>
          <pc:sldMk cId="2555642705" sldId="309"/>
        </pc:sldMkLst>
      </pc:sldChg>
      <pc:sldChg chg="add">
        <pc:chgData name="Alexey Taymanov" userId="48780eaf-f393-4557-ab31-b74f14da0626" providerId="ADAL" clId="{CEF19451-1EC5-49A4-95F4-B3EACCB7EEFB}" dt="2022-07-11T23:12:01.591" v="1620"/>
        <pc:sldMkLst>
          <pc:docMk/>
          <pc:sldMk cId="804943844" sldId="2076138215"/>
        </pc:sldMkLst>
      </pc:sldChg>
      <pc:sldChg chg="add">
        <pc:chgData name="Alexey Taymanov" userId="48780eaf-f393-4557-ab31-b74f14da0626" providerId="ADAL" clId="{CEF19451-1EC5-49A4-95F4-B3EACCB7EEFB}" dt="2022-07-11T23:12:01.591" v="1620"/>
        <pc:sldMkLst>
          <pc:docMk/>
          <pc:sldMk cId="3930660605" sldId="2076138216"/>
        </pc:sldMkLst>
      </pc:sldChg>
      <pc:sldChg chg="modSp new mod modAnim">
        <pc:chgData name="Alexey Taymanov" userId="48780eaf-f393-4557-ab31-b74f14da0626" providerId="ADAL" clId="{CEF19451-1EC5-49A4-95F4-B3EACCB7EEFB}" dt="2022-07-16T14:49:53.848" v="2349"/>
        <pc:sldMkLst>
          <pc:docMk/>
          <pc:sldMk cId="1320762738" sldId="2076138217"/>
        </pc:sldMkLst>
        <pc:spChg chg="mod">
          <ac:chgData name="Alexey Taymanov" userId="48780eaf-f393-4557-ab31-b74f14da0626" providerId="ADAL" clId="{CEF19451-1EC5-49A4-95F4-B3EACCB7EEFB}" dt="2022-07-12T01:13:18.145" v="1743" actId="20577"/>
          <ac:spMkLst>
            <pc:docMk/>
            <pc:sldMk cId="1320762738" sldId="2076138217"/>
            <ac:spMk id="2" creationId="{48228F2E-2027-4BC9-D01B-92E398BC39B9}"/>
          </ac:spMkLst>
        </pc:spChg>
        <pc:spChg chg="mod">
          <ac:chgData name="Alexey Taymanov" userId="48780eaf-f393-4557-ab31-b74f14da0626" providerId="ADAL" clId="{CEF19451-1EC5-49A4-95F4-B3EACCB7EEFB}" dt="2022-07-16T14:49:43.437" v="2347" actId="20577"/>
          <ac:spMkLst>
            <pc:docMk/>
            <pc:sldMk cId="1320762738" sldId="2076138217"/>
            <ac:spMk id="3" creationId="{B8779312-2C49-58AA-31BC-7A30CFEE4910}"/>
          </ac:spMkLst>
        </pc:spChg>
      </pc:sldChg>
      <pc:sldChg chg="add del">
        <pc:chgData name="Alexey Taymanov" userId="48780eaf-f393-4557-ab31-b74f14da0626" providerId="ADAL" clId="{CEF19451-1EC5-49A4-95F4-B3EACCB7EEFB}" dt="2022-07-16T14:09:49.567" v="2048" actId="47"/>
        <pc:sldMkLst>
          <pc:docMk/>
          <pc:sldMk cId="804943844" sldId="2076138218"/>
        </pc:sldMkLst>
      </pc:sldChg>
      <pc:sldChg chg="add del">
        <pc:chgData name="Alexey Taymanov" userId="48780eaf-f393-4557-ab31-b74f14da0626" providerId="ADAL" clId="{CEF19451-1EC5-49A4-95F4-B3EACCB7EEFB}" dt="2022-07-16T14:09:49.567" v="2048" actId="47"/>
        <pc:sldMkLst>
          <pc:docMk/>
          <pc:sldMk cId="3930660605" sldId="2076138219"/>
        </pc:sldMkLst>
      </pc:sldChg>
      <pc:sldChg chg="modSp mod">
        <pc:chgData name="Alexey Taymanov" userId="48780eaf-f393-4557-ab31-b74f14da0626" providerId="ADAL" clId="{CEF19451-1EC5-49A4-95F4-B3EACCB7EEFB}" dt="2022-07-16T22:51:30.442" v="2953" actId="20577"/>
        <pc:sldMkLst>
          <pc:docMk/>
          <pc:sldMk cId="215913950" sldId="2076138220"/>
        </pc:sldMkLst>
        <pc:spChg chg="mod">
          <ac:chgData name="Alexey Taymanov" userId="48780eaf-f393-4557-ab31-b74f14da0626" providerId="ADAL" clId="{CEF19451-1EC5-49A4-95F4-B3EACCB7EEFB}" dt="2022-07-16T22:51:30.442" v="2953" actId="20577"/>
          <ac:spMkLst>
            <pc:docMk/>
            <pc:sldMk cId="215913950" sldId="2076138220"/>
            <ac:spMk id="3" creationId="{49944E1D-A393-1386-427F-495A5DE10C74}"/>
          </ac:spMkLst>
        </pc:spChg>
      </pc:sldChg>
      <pc:sldChg chg="modAnim">
        <pc:chgData name="Alexey Taymanov" userId="48780eaf-f393-4557-ab31-b74f14da0626" providerId="ADAL" clId="{CEF19451-1EC5-49A4-95F4-B3EACCB7EEFB}" dt="2022-07-17T11:52:49.799" v="2959"/>
        <pc:sldMkLst>
          <pc:docMk/>
          <pc:sldMk cId="2205089283" sldId="2145705564"/>
        </pc:sldMkLst>
      </pc:sldChg>
      <pc:sldChg chg="addSp delSp modSp new mod modAnim">
        <pc:chgData name="Alexey Taymanov" userId="48780eaf-f393-4557-ab31-b74f14da0626" providerId="ADAL" clId="{CEF19451-1EC5-49A4-95F4-B3EACCB7EEFB}" dt="2022-07-16T14:14:57.173" v="2124" actId="207"/>
        <pc:sldMkLst>
          <pc:docMk/>
          <pc:sldMk cId="1234436168" sldId="2145705577"/>
        </pc:sldMkLst>
        <pc:spChg chg="mod">
          <ac:chgData name="Alexey Taymanov" userId="48780eaf-f393-4557-ab31-b74f14da0626" providerId="ADAL" clId="{CEF19451-1EC5-49A4-95F4-B3EACCB7EEFB}" dt="2022-07-15T20:48:50.441" v="2039" actId="20577"/>
          <ac:spMkLst>
            <pc:docMk/>
            <pc:sldMk cId="1234436168" sldId="2145705577"/>
            <ac:spMk id="2" creationId="{E7766803-8073-2358-1D8E-12DC1F946E1D}"/>
          </ac:spMkLst>
        </pc:spChg>
        <pc:spChg chg="del">
          <ac:chgData name="Alexey Taymanov" userId="48780eaf-f393-4557-ab31-b74f14da0626" providerId="ADAL" clId="{CEF19451-1EC5-49A4-95F4-B3EACCB7EEFB}" dt="2022-07-15T20:48:34.896" v="2029" actId="478"/>
          <ac:spMkLst>
            <pc:docMk/>
            <pc:sldMk cId="1234436168" sldId="2145705577"/>
            <ac:spMk id="3" creationId="{1042F868-B2E3-9EDC-C0C9-8A0B53B67E94}"/>
          </ac:spMkLst>
        </pc:spChg>
        <pc:spChg chg="add del">
          <ac:chgData name="Alexey Taymanov" userId="48780eaf-f393-4557-ab31-b74f14da0626" providerId="ADAL" clId="{CEF19451-1EC5-49A4-95F4-B3EACCB7EEFB}" dt="2022-07-15T20:48:36.557" v="2031" actId="22"/>
          <ac:spMkLst>
            <pc:docMk/>
            <pc:sldMk cId="1234436168" sldId="2145705577"/>
            <ac:spMk id="5" creationId="{EAC10780-5542-621A-A620-26EF34BDC0BE}"/>
          </ac:spMkLst>
        </pc:spChg>
        <pc:spChg chg="add mod">
          <ac:chgData name="Alexey Taymanov" userId="48780eaf-f393-4557-ab31-b74f14da0626" providerId="ADAL" clId="{CEF19451-1EC5-49A4-95F4-B3EACCB7EEFB}" dt="2022-07-16T14:14:57.173" v="2124" actId="207"/>
          <ac:spMkLst>
            <pc:docMk/>
            <pc:sldMk cId="1234436168" sldId="2145705577"/>
            <ac:spMk id="6" creationId="{CA094BFF-18CB-3CD8-C02C-B8ABCBAA29AD}"/>
          </ac:spMkLst>
        </pc:spChg>
      </pc:sldChg>
      <pc:sldChg chg="add del">
        <pc:chgData name="Alexey Taymanov" userId="48780eaf-f393-4557-ab31-b74f14da0626" providerId="ADAL" clId="{CEF19451-1EC5-49A4-95F4-B3EACCB7EEFB}" dt="2022-07-16T14:09:52.810" v="2049"/>
        <pc:sldMkLst>
          <pc:docMk/>
          <pc:sldMk cId="804943844" sldId="2145705578"/>
        </pc:sldMkLst>
      </pc:sldChg>
      <pc:sldChg chg="add del">
        <pc:chgData name="Alexey Taymanov" userId="48780eaf-f393-4557-ab31-b74f14da0626" providerId="ADAL" clId="{CEF19451-1EC5-49A4-95F4-B3EACCB7EEFB}" dt="2022-07-16T21:34:53.119" v="2834" actId="2890"/>
        <pc:sldMkLst>
          <pc:docMk/>
          <pc:sldMk cId="1180326289" sldId="2145705579"/>
        </pc:sldMkLst>
      </pc:sldChg>
      <pc:sldChg chg="modSp add del mod">
        <pc:chgData name="Alexey Taymanov" userId="48780eaf-f393-4557-ab31-b74f14da0626" providerId="ADAL" clId="{CEF19451-1EC5-49A4-95F4-B3EACCB7EEFB}" dt="2022-07-16T21:35:16.099" v="2838" actId="47"/>
        <pc:sldMkLst>
          <pc:docMk/>
          <pc:sldMk cId="1749686816" sldId="2145705579"/>
        </pc:sldMkLst>
        <pc:spChg chg="mod">
          <ac:chgData name="Alexey Taymanov" userId="48780eaf-f393-4557-ab31-b74f14da0626" providerId="ADAL" clId="{CEF19451-1EC5-49A4-95F4-B3EACCB7EEFB}" dt="2022-07-16T21:35:09.250" v="2837" actId="14100"/>
          <ac:spMkLst>
            <pc:docMk/>
            <pc:sldMk cId="1749686816" sldId="2145705579"/>
            <ac:spMk id="4" creationId="{14B04B9C-D8A8-4EA2-B357-537340654E8B}"/>
          </ac:spMkLst>
        </pc:spChg>
        <pc:spChg chg="mod">
          <ac:chgData name="Alexey Taymanov" userId="48780eaf-f393-4557-ab31-b74f14da0626" providerId="ADAL" clId="{CEF19451-1EC5-49A4-95F4-B3EACCB7EEFB}" dt="2022-07-16T21:35:09.250" v="2837" actId="14100"/>
          <ac:spMkLst>
            <pc:docMk/>
            <pc:sldMk cId="1749686816" sldId="2145705579"/>
            <ac:spMk id="11" creationId="{D1456208-C000-47AE-896C-7BF04C0E8D41}"/>
          </ac:spMkLst>
        </pc:spChg>
        <pc:spChg chg="mod">
          <ac:chgData name="Alexey Taymanov" userId="48780eaf-f393-4557-ab31-b74f14da0626" providerId="ADAL" clId="{CEF19451-1EC5-49A4-95F4-B3EACCB7EEFB}" dt="2022-07-16T21:35:09.250" v="2837" actId="14100"/>
          <ac:spMkLst>
            <pc:docMk/>
            <pc:sldMk cId="1749686816" sldId="2145705579"/>
            <ac:spMk id="12" creationId="{F844A76D-D446-4822-B436-80B5A0F32B2C}"/>
          </ac:spMkLst>
        </pc:spChg>
        <pc:spChg chg="mod">
          <ac:chgData name="Alexey Taymanov" userId="48780eaf-f393-4557-ab31-b74f14da0626" providerId="ADAL" clId="{CEF19451-1EC5-49A4-95F4-B3EACCB7EEFB}" dt="2022-07-16T21:35:09.250" v="2837" actId="14100"/>
          <ac:spMkLst>
            <pc:docMk/>
            <pc:sldMk cId="1749686816" sldId="2145705579"/>
            <ac:spMk id="14" creationId="{5CCB723F-6B62-4563-972E-291EAEC77283}"/>
          </ac:spMkLst>
        </pc:spChg>
        <pc:spChg chg="mod">
          <ac:chgData name="Alexey Taymanov" userId="48780eaf-f393-4557-ab31-b74f14da0626" providerId="ADAL" clId="{CEF19451-1EC5-49A4-95F4-B3EACCB7EEFB}" dt="2022-07-16T21:35:09.250" v="2837" actId="14100"/>
          <ac:spMkLst>
            <pc:docMk/>
            <pc:sldMk cId="1749686816" sldId="2145705579"/>
            <ac:spMk id="16" creationId="{5D0A99E9-3437-49E9-A79A-5E917E52EFAE}"/>
          </ac:spMkLst>
        </pc:spChg>
        <pc:spChg chg="mod">
          <ac:chgData name="Alexey Taymanov" userId="48780eaf-f393-4557-ab31-b74f14da0626" providerId="ADAL" clId="{CEF19451-1EC5-49A4-95F4-B3EACCB7EEFB}" dt="2022-07-16T21:35:09.250" v="2837" actId="14100"/>
          <ac:spMkLst>
            <pc:docMk/>
            <pc:sldMk cId="1749686816" sldId="2145705579"/>
            <ac:spMk id="18" creationId="{2A2BB662-0E9F-46BE-A7CC-19072A4B81D4}"/>
          </ac:spMkLst>
        </pc:spChg>
        <pc:spChg chg="mod">
          <ac:chgData name="Alexey Taymanov" userId="48780eaf-f393-4557-ab31-b74f14da0626" providerId="ADAL" clId="{CEF19451-1EC5-49A4-95F4-B3EACCB7EEFB}" dt="2022-07-16T21:35:09.250" v="2837" actId="14100"/>
          <ac:spMkLst>
            <pc:docMk/>
            <pc:sldMk cId="1749686816" sldId="2145705579"/>
            <ac:spMk id="19" creationId="{C226D42F-30C2-45AF-A63A-51EB7AFF7880}"/>
          </ac:spMkLst>
        </pc:spChg>
        <pc:spChg chg="mod">
          <ac:chgData name="Alexey Taymanov" userId="48780eaf-f393-4557-ab31-b74f14da0626" providerId="ADAL" clId="{CEF19451-1EC5-49A4-95F4-B3EACCB7EEFB}" dt="2022-07-16T21:35:09.250" v="2837" actId="14100"/>
          <ac:spMkLst>
            <pc:docMk/>
            <pc:sldMk cId="1749686816" sldId="2145705579"/>
            <ac:spMk id="20" creationId="{510388AE-A070-4FD1-8914-53DF739A0665}"/>
          </ac:spMkLst>
        </pc:spChg>
        <pc:spChg chg="mod">
          <ac:chgData name="Alexey Taymanov" userId="48780eaf-f393-4557-ab31-b74f14da0626" providerId="ADAL" clId="{CEF19451-1EC5-49A4-95F4-B3EACCB7EEFB}" dt="2022-07-16T21:35:09.250" v="2837" actId="14100"/>
          <ac:spMkLst>
            <pc:docMk/>
            <pc:sldMk cId="1749686816" sldId="2145705579"/>
            <ac:spMk id="31" creationId="{781EAE9D-1E7E-4430-8225-66D909B65157}"/>
          </ac:spMkLst>
        </pc:spChg>
        <pc:picChg chg="mod">
          <ac:chgData name="Alexey Taymanov" userId="48780eaf-f393-4557-ab31-b74f14da0626" providerId="ADAL" clId="{CEF19451-1EC5-49A4-95F4-B3EACCB7EEFB}" dt="2022-07-16T21:35:09.250" v="2837" actId="14100"/>
          <ac:picMkLst>
            <pc:docMk/>
            <pc:sldMk cId="1749686816" sldId="2145705579"/>
            <ac:picMk id="33" creationId="{D3A186B9-1FB7-42E0-B009-0140C431283D}"/>
          </ac:picMkLst>
        </pc:picChg>
      </pc:sldChg>
    </pc:docChg>
  </pc:docChgLst>
  <pc:docChgLst>
    <pc:chgData name="Cheng Tan" userId="6862e4a9-c682-4dfa-baf6-c4a0a521a335" providerId="ADAL" clId="{658052A9-41EE-4057-B19A-E09AA5E32C9A}"/>
    <pc:docChg chg="undo custSel addSld delSld modSld sldOrd">
      <pc:chgData name="Cheng Tan" userId="6862e4a9-c682-4dfa-baf6-c4a0a521a335" providerId="ADAL" clId="{658052A9-41EE-4057-B19A-E09AA5E32C9A}" dt="2022-07-13T18:44:14.390" v="831"/>
      <pc:docMkLst>
        <pc:docMk/>
      </pc:docMkLst>
      <pc:sldChg chg="modSp del mod">
        <pc:chgData name="Cheng Tan" userId="6862e4a9-c682-4dfa-baf6-c4a0a521a335" providerId="ADAL" clId="{658052A9-41EE-4057-B19A-E09AA5E32C9A}" dt="2022-07-13T18:15:29.386" v="510" actId="2696"/>
        <pc:sldMkLst>
          <pc:docMk/>
          <pc:sldMk cId="328636897" sldId="257"/>
        </pc:sldMkLst>
        <pc:spChg chg="mod">
          <ac:chgData name="Cheng Tan" userId="6862e4a9-c682-4dfa-baf6-c4a0a521a335" providerId="ADAL" clId="{658052A9-41EE-4057-B19A-E09AA5E32C9A}" dt="2022-07-13T17:27:15.697" v="20" actId="20577"/>
          <ac:spMkLst>
            <pc:docMk/>
            <pc:sldMk cId="328636897" sldId="257"/>
            <ac:spMk id="2" creationId="{9978B9C6-3082-1668-B84A-52B2E8ED9B2A}"/>
          </ac:spMkLst>
        </pc:spChg>
        <pc:graphicFrameChg chg="mod">
          <ac:chgData name="Cheng Tan" userId="6862e4a9-c682-4dfa-baf6-c4a0a521a335" providerId="ADAL" clId="{658052A9-41EE-4057-B19A-E09AA5E32C9A}" dt="2022-07-13T18:15:03.352" v="509" actId="478"/>
          <ac:graphicFrameMkLst>
            <pc:docMk/>
            <pc:sldMk cId="328636897" sldId="257"/>
            <ac:graphicFrameMk id="216" creationId="{C9480297-6E73-C4B2-6713-02EEE2BFF5F6}"/>
          </ac:graphicFrameMkLst>
        </pc:graphicFrameChg>
      </pc:sldChg>
      <pc:sldChg chg="modSp mod">
        <pc:chgData name="Cheng Tan" userId="6862e4a9-c682-4dfa-baf6-c4a0a521a335" providerId="ADAL" clId="{658052A9-41EE-4057-B19A-E09AA5E32C9A}" dt="2022-07-13T17:26:13.977" v="3" actId="27636"/>
        <pc:sldMkLst>
          <pc:docMk/>
          <pc:sldMk cId="1312090724" sldId="285"/>
        </pc:sldMkLst>
        <pc:spChg chg="mod">
          <ac:chgData name="Cheng Tan" userId="6862e4a9-c682-4dfa-baf6-c4a0a521a335" providerId="ADAL" clId="{658052A9-41EE-4057-B19A-E09AA5E32C9A}" dt="2022-07-13T17:26:13.977" v="3" actId="27636"/>
          <ac:spMkLst>
            <pc:docMk/>
            <pc:sldMk cId="1312090724" sldId="285"/>
            <ac:spMk id="3" creationId="{00D7D16C-58B4-49D4-91C0-98B15960AFE9}"/>
          </ac:spMkLst>
        </pc:spChg>
      </pc:sldChg>
      <pc:sldChg chg="addSp delSp modSp mod modAnim modNotesTx">
        <pc:chgData name="Cheng Tan" userId="6862e4a9-c682-4dfa-baf6-c4a0a521a335" providerId="ADAL" clId="{658052A9-41EE-4057-B19A-E09AA5E32C9A}" dt="2022-07-13T18:42:50.949" v="813"/>
        <pc:sldMkLst>
          <pc:docMk/>
          <pc:sldMk cId="1239040110" sldId="2076138202"/>
        </pc:sldMkLst>
        <pc:spChg chg="mod">
          <ac:chgData name="Cheng Tan" userId="6862e4a9-c682-4dfa-baf6-c4a0a521a335" providerId="ADAL" clId="{658052A9-41EE-4057-B19A-E09AA5E32C9A}" dt="2022-07-13T17:56:52.861" v="377" actId="20577"/>
          <ac:spMkLst>
            <pc:docMk/>
            <pc:sldMk cId="1239040110" sldId="2076138202"/>
            <ac:spMk id="2" creationId="{4C9F68E9-F42C-36EF-8E93-683733F26E0E}"/>
          </ac:spMkLst>
        </pc:spChg>
        <pc:spChg chg="del mod">
          <ac:chgData name="Cheng Tan" userId="6862e4a9-c682-4dfa-baf6-c4a0a521a335" providerId="ADAL" clId="{658052A9-41EE-4057-B19A-E09AA5E32C9A}" dt="2022-07-13T17:37:21.243" v="143"/>
          <ac:spMkLst>
            <pc:docMk/>
            <pc:sldMk cId="1239040110" sldId="2076138202"/>
            <ac:spMk id="3" creationId="{1F026854-40A3-FBDD-1DBC-699EA0B121D2}"/>
          </ac:spMkLst>
        </pc:spChg>
        <pc:spChg chg="add mod">
          <ac:chgData name="Cheng Tan" userId="6862e4a9-c682-4dfa-baf6-c4a0a521a335" providerId="ADAL" clId="{658052A9-41EE-4057-B19A-E09AA5E32C9A}" dt="2022-07-13T17:54:35.925" v="363" actId="207"/>
          <ac:spMkLst>
            <pc:docMk/>
            <pc:sldMk cId="1239040110" sldId="2076138202"/>
            <ac:spMk id="5" creationId="{FA66AEB7-5B55-F2F2-CE3B-E79EBE6D24F0}"/>
          </ac:spMkLst>
        </pc:spChg>
        <pc:spChg chg="add del mod">
          <ac:chgData name="Cheng Tan" userId="6862e4a9-c682-4dfa-baf6-c4a0a521a335" providerId="ADAL" clId="{658052A9-41EE-4057-B19A-E09AA5E32C9A}" dt="2022-07-13T17:41:33.140" v="251" actId="22"/>
          <ac:spMkLst>
            <pc:docMk/>
            <pc:sldMk cId="1239040110" sldId="2076138202"/>
            <ac:spMk id="7" creationId="{81BCF65B-DC63-8AFD-D3D9-945DDD6DED60}"/>
          </ac:spMkLst>
        </pc:spChg>
        <pc:spChg chg="add mod">
          <ac:chgData name="Cheng Tan" userId="6862e4a9-c682-4dfa-baf6-c4a0a521a335" providerId="ADAL" clId="{658052A9-41EE-4057-B19A-E09AA5E32C9A}" dt="2022-07-13T17:54:44.485" v="364" actId="207"/>
          <ac:spMkLst>
            <pc:docMk/>
            <pc:sldMk cId="1239040110" sldId="2076138202"/>
            <ac:spMk id="12" creationId="{1AC0ECB9-C965-C09F-DF08-3EDEC3610D56}"/>
          </ac:spMkLst>
        </pc:spChg>
        <pc:spChg chg="add mod">
          <ac:chgData name="Cheng Tan" userId="6862e4a9-c682-4dfa-baf6-c4a0a521a335" providerId="ADAL" clId="{658052A9-41EE-4057-B19A-E09AA5E32C9A}" dt="2022-07-13T17:54:49.855" v="365" actId="207"/>
          <ac:spMkLst>
            <pc:docMk/>
            <pc:sldMk cId="1239040110" sldId="2076138202"/>
            <ac:spMk id="15" creationId="{86EADCAB-61DE-9F17-19A5-55432B5EA7D1}"/>
          </ac:spMkLst>
        </pc:spChg>
        <pc:spChg chg="add mod">
          <ac:chgData name="Cheng Tan" userId="6862e4a9-c682-4dfa-baf6-c4a0a521a335" providerId="ADAL" clId="{658052A9-41EE-4057-B19A-E09AA5E32C9A}" dt="2022-07-13T17:57:36.358" v="383" actId="14100"/>
          <ac:spMkLst>
            <pc:docMk/>
            <pc:sldMk cId="1239040110" sldId="2076138202"/>
            <ac:spMk id="16" creationId="{78404C7B-8ED8-D168-70A8-8B064EE39DB6}"/>
          </ac:spMkLst>
        </pc:spChg>
        <pc:picChg chg="add del mod">
          <ac:chgData name="Cheng Tan" userId="6862e4a9-c682-4dfa-baf6-c4a0a521a335" providerId="ADAL" clId="{658052A9-41EE-4057-B19A-E09AA5E32C9A}" dt="2022-07-13T17:39:41.896" v="250" actId="21"/>
          <ac:picMkLst>
            <pc:docMk/>
            <pc:sldMk cId="1239040110" sldId="2076138202"/>
            <ac:picMk id="4" creationId="{CBF4E28C-8B8A-4A5B-9B1E-4E42B2CE0E81}"/>
          </ac:picMkLst>
        </pc:picChg>
        <pc:picChg chg="add mod ord">
          <ac:chgData name="Cheng Tan" userId="6862e4a9-c682-4dfa-baf6-c4a0a521a335" providerId="ADAL" clId="{658052A9-41EE-4057-B19A-E09AA5E32C9A}" dt="2022-07-13T17:41:42.861" v="254" actId="1076"/>
          <ac:picMkLst>
            <pc:docMk/>
            <pc:sldMk cId="1239040110" sldId="2076138202"/>
            <ac:picMk id="9" creationId="{58DB8D98-3009-D61C-E1AB-5F1A1469709F}"/>
          </ac:picMkLst>
        </pc:picChg>
        <pc:picChg chg="add mod">
          <ac:chgData name="Cheng Tan" userId="6862e4a9-c682-4dfa-baf6-c4a0a521a335" providerId="ADAL" clId="{658052A9-41EE-4057-B19A-E09AA5E32C9A}" dt="2022-07-13T17:42:46.156" v="261" actId="14100"/>
          <ac:picMkLst>
            <pc:docMk/>
            <pc:sldMk cId="1239040110" sldId="2076138202"/>
            <ac:picMk id="11" creationId="{BE5D305D-7B54-C3E8-C4B6-60E1F3B9F328}"/>
          </ac:picMkLst>
        </pc:picChg>
        <pc:picChg chg="add mod">
          <ac:chgData name="Cheng Tan" userId="6862e4a9-c682-4dfa-baf6-c4a0a521a335" providerId="ADAL" clId="{658052A9-41EE-4057-B19A-E09AA5E32C9A}" dt="2022-07-13T17:44:33.166" v="309" actId="1076"/>
          <ac:picMkLst>
            <pc:docMk/>
            <pc:sldMk cId="1239040110" sldId="2076138202"/>
            <ac:picMk id="14" creationId="{08EC95B8-3BED-2150-CC79-94891C67E63C}"/>
          </ac:picMkLst>
        </pc:picChg>
      </pc:sldChg>
      <pc:sldChg chg="modSp mod modAnim">
        <pc:chgData name="Cheng Tan" userId="6862e4a9-c682-4dfa-baf6-c4a0a521a335" providerId="ADAL" clId="{658052A9-41EE-4057-B19A-E09AA5E32C9A}" dt="2022-07-13T18:44:14.390" v="831"/>
        <pc:sldMkLst>
          <pc:docMk/>
          <pc:sldMk cId="1904810" sldId="2076138214"/>
        </pc:sldMkLst>
        <pc:spChg chg="mod">
          <ac:chgData name="Cheng Tan" userId="6862e4a9-c682-4dfa-baf6-c4a0a521a335" providerId="ADAL" clId="{658052A9-41EE-4057-B19A-E09AA5E32C9A}" dt="2022-07-13T18:43:42.261" v="826" actId="20577"/>
          <ac:spMkLst>
            <pc:docMk/>
            <pc:sldMk cId="1904810" sldId="2076138214"/>
            <ac:spMk id="3" creationId="{EB03E4EA-274B-4BE4-9A52-00B5B2697A08}"/>
          </ac:spMkLst>
        </pc:spChg>
        <pc:spChg chg="mod">
          <ac:chgData name="Cheng Tan" userId="6862e4a9-c682-4dfa-baf6-c4a0a521a335" providerId="ADAL" clId="{658052A9-41EE-4057-B19A-E09AA5E32C9A}" dt="2022-07-13T17:31:45.749" v="136" actId="255"/>
          <ac:spMkLst>
            <pc:docMk/>
            <pc:sldMk cId="1904810" sldId="2076138214"/>
            <ac:spMk id="5" creationId="{76150C3A-F23C-7D5F-6DD7-422C29DA2B30}"/>
          </ac:spMkLst>
        </pc:spChg>
        <pc:spChg chg="mod">
          <ac:chgData name="Cheng Tan" userId="6862e4a9-c682-4dfa-baf6-c4a0a521a335" providerId="ADAL" clId="{658052A9-41EE-4057-B19A-E09AA5E32C9A}" dt="2022-07-13T18:43:33.516" v="821" actId="1076"/>
          <ac:spMkLst>
            <pc:docMk/>
            <pc:sldMk cId="1904810" sldId="2076138214"/>
            <ac:spMk id="11" creationId="{8106FD8B-7014-4212-BF4E-D6C38AD4B1A2}"/>
          </ac:spMkLst>
        </pc:spChg>
        <pc:spChg chg="mod">
          <ac:chgData name="Cheng Tan" userId="6862e4a9-c682-4dfa-baf6-c4a0a521a335" providerId="ADAL" clId="{658052A9-41EE-4057-B19A-E09AA5E32C9A}" dt="2022-07-13T18:42:17.483" v="809" actId="2711"/>
          <ac:spMkLst>
            <pc:docMk/>
            <pc:sldMk cId="1904810" sldId="2076138214"/>
            <ac:spMk id="23" creationId="{B8EF1590-8E46-4C44-A2B4-E180BB696788}"/>
          </ac:spMkLst>
        </pc:spChg>
        <pc:spChg chg="mod">
          <ac:chgData name="Cheng Tan" userId="6862e4a9-c682-4dfa-baf6-c4a0a521a335" providerId="ADAL" clId="{658052A9-41EE-4057-B19A-E09AA5E32C9A}" dt="2022-07-13T18:41:48.140" v="805" actId="207"/>
          <ac:spMkLst>
            <pc:docMk/>
            <pc:sldMk cId="1904810" sldId="2076138214"/>
            <ac:spMk id="24" creationId="{F74D4F4D-0E9B-4684-B963-FDF2240EF826}"/>
          </ac:spMkLst>
        </pc:spChg>
        <pc:spChg chg="mod">
          <ac:chgData name="Cheng Tan" userId="6862e4a9-c682-4dfa-baf6-c4a0a521a335" providerId="ADAL" clId="{658052A9-41EE-4057-B19A-E09AA5E32C9A}" dt="2022-07-13T18:42:01.316" v="807" actId="207"/>
          <ac:spMkLst>
            <pc:docMk/>
            <pc:sldMk cId="1904810" sldId="2076138214"/>
            <ac:spMk id="26" creationId="{EFED7ECA-7C18-4369-8F92-6489CB53A211}"/>
          </ac:spMkLst>
        </pc:spChg>
      </pc:sldChg>
      <pc:sldChg chg="addSp delSp modSp new mod modAnim">
        <pc:chgData name="Cheng Tan" userId="6862e4a9-c682-4dfa-baf6-c4a0a521a335" providerId="ADAL" clId="{658052A9-41EE-4057-B19A-E09AA5E32C9A}" dt="2022-07-13T18:41:07.754" v="804"/>
        <pc:sldMkLst>
          <pc:docMk/>
          <pc:sldMk cId="2854493359" sldId="2145705575"/>
        </pc:sldMkLst>
        <pc:spChg chg="mod">
          <ac:chgData name="Cheng Tan" userId="6862e4a9-c682-4dfa-baf6-c4a0a521a335" providerId="ADAL" clId="{658052A9-41EE-4057-B19A-E09AA5E32C9A}" dt="2022-07-13T18:16:13.454" v="534" actId="20577"/>
          <ac:spMkLst>
            <pc:docMk/>
            <pc:sldMk cId="2854493359" sldId="2145705575"/>
            <ac:spMk id="2" creationId="{9E501FCD-FB4B-5EB2-FAAF-DA0778CA5E74}"/>
          </ac:spMkLst>
        </pc:spChg>
        <pc:spChg chg="mod">
          <ac:chgData name="Cheng Tan" userId="6862e4a9-c682-4dfa-baf6-c4a0a521a335" providerId="ADAL" clId="{658052A9-41EE-4057-B19A-E09AA5E32C9A}" dt="2022-07-13T18:39:34.503" v="789" actId="20577"/>
          <ac:spMkLst>
            <pc:docMk/>
            <pc:sldMk cId="2854493359" sldId="2145705575"/>
            <ac:spMk id="3" creationId="{3702860B-79CE-1C2E-F1E4-2EA7F6386D5D}"/>
          </ac:spMkLst>
        </pc:spChg>
        <pc:spChg chg="add del mod">
          <ac:chgData name="Cheng Tan" userId="6862e4a9-c682-4dfa-baf6-c4a0a521a335" providerId="ADAL" clId="{658052A9-41EE-4057-B19A-E09AA5E32C9A}" dt="2022-07-13T18:14:42.338" v="482" actId="478"/>
          <ac:spMkLst>
            <pc:docMk/>
            <pc:sldMk cId="2854493359" sldId="2145705575"/>
            <ac:spMk id="4" creationId="{EF61578F-75D4-7202-2326-485E86632574}"/>
          </ac:spMkLst>
        </pc:spChg>
        <pc:spChg chg="add mod">
          <ac:chgData name="Cheng Tan" userId="6862e4a9-c682-4dfa-baf6-c4a0a521a335" providerId="ADAL" clId="{658052A9-41EE-4057-B19A-E09AA5E32C9A}" dt="2022-07-13T18:37:55.682" v="760" actId="20577"/>
          <ac:spMkLst>
            <pc:docMk/>
            <pc:sldMk cId="2854493359" sldId="2145705575"/>
            <ac:spMk id="5" creationId="{7C9EBE16-9103-8A41-7503-1F4921D30256}"/>
          </ac:spMkLst>
        </pc:spChg>
        <pc:spChg chg="add mod">
          <ac:chgData name="Cheng Tan" userId="6862e4a9-c682-4dfa-baf6-c4a0a521a335" providerId="ADAL" clId="{658052A9-41EE-4057-B19A-E09AA5E32C9A}" dt="2022-07-13T18:27:52.390" v="639" actId="14100"/>
          <ac:spMkLst>
            <pc:docMk/>
            <pc:sldMk cId="2854493359" sldId="2145705575"/>
            <ac:spMk id="6" creationId="{AC86786A-0B2B-D158-3D08-43B2D1D169FC}"/>
          </ac:spMkLst>
        </pc:spChg>
        <pc:spChg chg="add mod">
          <ac:chgData name="Cheng Tan" userId="6862e4a9-c682-4dfa-baf6-c4a0a521a335" providerId="ADAL" clId="{658052A9-41EE-4057-B19A-E09AA5E32C9A}" dt="2022-07-13T18:27:38.354" v="637" actId="1076"/>
          <ac:spMkLst>
            <pc:docMk/>
            <pc:sldMk cId="2854493359" sldId="2145705575"/>
            <ac:spMk id="7" creationId="{63C1314B-454D-56B8-89A4-9B5C24BFE293}"/>
          </ac:spMkLst>
        </pc:spChg>
        <pc:spChg chg="add mod">
          <ac:chgData name="Cheng Tan" userId="6862e4a9-c682-4dfa-baf6-c4a0a521a335" providerId="ADAL" clId="{658052A9-41EE-4057-B19A-E09AA5E32C9A}" dt="2022-07-13T18:35:31.183" v="735" actId="207"/>
          <ac:spMkLst>
            <pc:docMk/>
            <pc:sldMk cId="2854493359" sldId="2145705575"/>
            <ac:spMk id="8" creationId="{A97D3FB8-CAF6-FF5D-1D8F-8DFC480A9DB5}"/>
          </ac:spMkLst>
        </pc:spChg>
        <pc:spChg chg="add mod">
          <ac:chgData name="Cheng Tan" userId="6862e4a9-c682-4dfa-baf6-c4a0a521a335" providerId="ADAL" clId="{658052A9-41EE-4057-B19A-E09AA5E32C9A}" dt="2022-07-13T18:35:37.989" v="736" actId="207"/>
          <ac:spMkLst>
            <pc:docMk/>
            <pc:sldMk cId="2854493359" sldId="2145705575"/>
            <ac:spMk id="10" creationId="{14A2CCCF-1533-0362-47A5-244ED42E61C5}"/>
          </ac:spMkLst>
        </pc:spChg>
        <pc:spChg chg="add mod">
          <ac:chgData name="Cheng Tan" userId="6862e4a9-c682-4dfa-baf6-c4a0a521a335" providerId="ADAL" clId="{658052A9-41EE-4057-B19A-E09AA5E32C9A}" dt="2022-07-13T18:38:39.395" v="764" actId="14100"/>
          <ac:spMkLst>
            <pc:docMk/>
            <pc:sldMk cId="2854493359" sldId="2145705575"/>
            <ac:spMk id="15" creationId="{0E5478B1-9758-56FE-763D-57AAC585FE01}"/>
          </ac:spMkLst>
        </pc:spChg>
        <pc:cxnChg chg="add">
          <ac:chgData name="Cheng Tan" userId="6862e4a9-c682-4dfa-baf6-c4a0a521a335" providerId="ADAL" clId="{658052A9-41EE-4057-B19A-E09AA5E32C9A}" dt="2022-07-13T18:33:10.445" v="722" actId="11529"/>
          <ac:cxnSpMkLst>
            <pc:docMk/>
            <pc:sldMk cId="2854493359" sldId="2145705575"/>
            <ac:cxnSpMk id="12" creationId="{352FE8BA-7B24-EAC4-1DC5-CC7BCAC7E328}"/>
          </ac:cxnSpMkLst>
        </pc:cxnChg>
        <pc:cxnChg chg="add">
          <ac:chgData name="Cheng Tan" userId="6862e4a9-c682-4dfa-baf6-c4a0a521a335" providerId="ADAL" clId="{658052A9-41EE-4057-B19A-E09AA5E32C9A}" dt="2022-07-13T18:33:31.338" v="723" actId="11529"/>
          <ac:cxnSpMkLst>
            <pc:docMk/>
            <pc:sldMk cId="2854493359" sldId="2145705575"/>
            <ac:cxnSpMk id="14" creationId="{80AAF32C-762D-744B-E7F3-AC3D1A7357EF}"/>
          </ac:cxnSpMkLst>
        </pc:cxnChg>
        <pc:cxnChg chg="add mod">
          <ac:chgData name="Cheng Tan" userId="6862e4a9-c682-4dfa-baf6-c4a0a521a335" providerId="ADAL" clId="{658052A9-41EE-4057-B19A-E09AA5E32C9A}" dt="2022-07-13T18:38:39.395" v="764" actId="14100"/>
          <ac:cxnSpMkLst>
            <pc:docMk/>
            <pc:sldMk cId="2854493359" sldId="2145705575"/>
            <ac:cxnSpMk id="17" creationId="{2361B13F-8816-9AFA-2AA2-2DF3EBF4FEF1}"/>
          </ac:cxnSpMkLst>
        </pc:cxnChg>
      </pc:sldChg>
      <pc:sldChg chg="modSp new del mod ord">
        <pc:chgData name="Cheng Tan" userId="6862e4a9-c682-4dfa-baf6-c4a0a521a335" providerId="ADAL" clId="{658052A9-41EE-4057-B19A-E09AA5E32C9A}" dt="2022-07-13T18:39:16.705" v="785" actId="2696"/>
        <pc:sldMkLst>
          <pc:docMk/>
          <pc:sldMk cId="1105517571" sldId="2145705576"/>
        </pc:sldMkLst>
        <pc:spChg chg="mod">
          <ac:chgData name="Cheng Tan" userId="6862e4a9-c682-4dfa-baf6-c4a0a521a335" providerId="ADAL" clId="{658052A9-41EE-4057-B19A-E09AA5E32C9A}" dt="2022-07-13T18:06:44.100" v="407" actId="20577"/>
          <ac:spMkLst>
            <pc:docMk/>
            <pc:sldMk cId="1105517571" sldId="2145705576"/>
            <ac:spMk id="2" creationId="{05FDE74C-92B5-B8D0-C4BF-DF055A06D9D3}"/>
          </ac:spMkLst>
        </pc:spChg>
        <pc:spChg chg="mod">
          <ac:chgData name="Cheng Tan" userId="6862e4a9-c682-4dfa-baf6-c4a0a521a335" providerId="ADAL" clId="{658052A9-41EE-4057-B19A-E09AA5E32C9A}" dt="2022-07-13T18:39:12.247" v="784" actId="21"/>
          <ac:spMkLst>
            <pc:docMk/>
            <pc:sldMk cId="1105517571" sldId="2145705576"/>
            <ac:spMk id="3" creationId="{CC45F594-D0F6-B720-09A3-30CA9CD59B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FEDDF-9869-4DD5-AD6B-EDB0D421503E}"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EECC1-FE24-419E-AC3F-237D90801A55}" type="slidenum">
              <a:rPr lang="en-US" smtClean="0"/>
              <a:t>‹#›</a:t>
            </a:fld>
            <a:endParaRPr lang="en-US"/>
          </a:p>
        </p:txBody>
      </p:sp>
    </p:spTree>
    <p:extLst>
      <p:ext uri="{BB962C8B-B14F-4D97-AF65-F5344CB8AC3E}">
        <p14:creationId xmlns:p14="http://schemas.microsoft.com/office/powerpoint/2010/main" val="244098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7/17/2022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 learning paradigm where a learner optimize the latent rewards by interacting with the environment and associate the observed feedback with unobserved true reward</a:t>
            </a:r>
          </a:p>
          <a:p>
            <a:r>
              <a:rPr lang="en-US">
                <a:cs typeface="Calibri"/>
              </a:rPr>
              <a:t>- It can leverage the implicit and explicit feedback signal and mitigate the need for reward engineering</a:t>
            </a:r>
          </a:p>
          <a:p>
            <a:endParaRPr lang="en-US"/>
          </a:p>
        </p:txBody>
      </p:sp>
      <p:sp>
        <p:nvSpPr>
          <p:cNvPr id="4" name="Slide Number Placeholder 3"/>
          <p:cNvSpPr>
            <a:spLocks noGrp="1"/>
          </p:cNvSpPr>
          <p:nvPr>
            <p:ph type="sldNum" sz="quarter" idx="5"/>
          </p:nvPr>
        </p:nvSpPr>
        <p:spPr/>
        <p:txBody>
          <a:bodyPr/>
          <a:lstStyle/>
          <a:p>
            <a:fld id="{588EECC1-FE24-419E-AC3F-237D90801A55}" type="slidenum">
              <a:rPr lang="en-US" smtClean="0"/>
              <a:t>3</a:t>
            </a:fld>
            <a:endParaRPr lang="en-US"/>
          </a:p>
        </p:txBody>
      </p:sp>
    </p:spTree>
    <p:extLst>
      <p:ext uri="{BB962C8B-B14F-4D97-AF65-F5344CB8AC3E}">
        <p14:creationId xmlns:p14="http://schemas.microsoft.com/office/powerpoint/2010/main" val="23624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https://arxiv.org/pdf/2106.04815.pdf</a:t>
            </a:r>
          </a:p>
          <a:p>
            <a:endParaRPr lang="en-US"/>
          </a:p>
          <a:p>
            <a:r>
              <a:rPr lang="en-US"/>
              <a:t>Presented at ICML 2021</a:t>
            </a:r>
          </a:p>
          <a:p>
            <a:endParaRPr lang="en-US"/>
          </a:p>
          <a:p>
            <a:r>
              <a:rPr lang="en-US"/>
              <a:t>This paper was worked on by the NY MSR lab,</a:t>
            </a:r>
          </a:p>
          <a:p>
            <a:r>
              <a:rPr lang="en-US"/>
              <a:t>With Qingyun a postdoc that worked with us this year,</a:t>
            </a:r>
          </a:p>
          <a:p>
            <a:r>
              <a:rPr lang="en-US"/>
              <a:t>John Langford and our data scientist Paul and Marco</a:t>
            </a:r>
          </a:p>
          <a:p>
            <a:endParaRPr lang="en-US"/>
          </a:p>
          <a:p>
            <a:r>
              <a:rPr lang="en-US"/>
              <a:t>Don’t have to introduce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7/17/2022 7:31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33048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Make sure to introduce the scoring concept, before going deep</a:t>
            </a:r>
          </a:p>
          <a:p>
            <a:endParaRPr lang="en-US"/>
          </a:p>
          <a:p>
            <a:r>
              <a:rPr lang="en-US"/>
              <a:t>In this diagram we have 4 slots, this is the total max configs we can ‘play’ or test out at any given moment. </a:t>
            </a:r>
          </a:p>
          <a:p>
            <a:endParaRPr lang="en-US"/>
          </a:p>
          <a:p>
            <a:r>
              <a:rPr lang="en-US"/>
              <a:t>DRIVE point of why 4 -&gt; primary concern with testing configurations online is the computation overhead of evaluating all of them. We are not doing this, we have a </a:t>
            </a:r>
            <a:r>
              <a:rPr lang="en-US" err="1"/>
              <a:t>fixet</a:t>
            </a:r>
            <a:r>
              <a:rPr lang="en-US"/>
              <a:t> set of slots and then we rotate the configs, and then we avoid starving a particular config. Balancing here is the tricky research problem…. </a:t>
            </a:r>
          </a:p>
          <a:p>
            <a:endParaRPr lang="en-US"/>
          </a:p>
          <a:p>
            <a:r>
              <a:rPr lang="en-US"/>
              <a:t>Live slots have a concept of scoring, in this diagram it has been simplified to the letter grading.</a:t>
            </a:r>
          </a:p>
          <a:p>
            <a:r>
              <a:rPr lang="en-US"/>
              <a:t>We have some pending challenger or alternate configs (these configs are generated by what we call Config Oracle)</a:t>
            </a:r>
          </a:p>
          <a:p>
            <a:endParaRPr lang="en-US"/>
          </a:p>
          <a:p>
            <a:r>
              <a:rPr lang="en-US"/>
              <a:t>It is agnostic to personalizer or the current infra, this change is behind the vowpal wabbit curtain, no need for the customer to change anything or for us to modify the infrastructure</a:t>
            </a:r>
          </a:p>
          <a:p>
            <a:endParaRPr lang="en-US"/>
          </a:p>
          <a:p>
            <a:r>
              <a:rPr lang="en-US"/>
              <a:t>---</a:t>
            </a:r>
          </a:p>
          <a:p>
            <a:endParaRPr lang="en-US"/>
          </a:p>
          <a:p>
            <a:r>
              <a:rPr lang="en-US"/>
              <a:t>talk about, we use off policy sequences to decide </a:t>
            </a:r>
            <a:r>
              <a:rPr lang="en-US" err="1"/>
              <a:t>wether</a:t>
            </a:r>
            <a:r>
              <a:rPr lang="en-US"/>
              <a:t> one config is better than the other one</a:t>
            </a:r>
          </a:p>
          <a:p>
            <a:r>
              <a:rPr lang="en-US"/>
              <a:t>too much detail the lower bound</a:t>
            </a:r>
          </a:p>
          <a:p>
            <a:endParaRPr lang="en-US"/>
          </a:p>
          <a:p>
            <a:r>
              <a:rPr lang="en-US"/>
              <a:t>we cant </a:t>
            </a:r>
            <a:r>
              <a:rPr lang="en-US" err="1"/>
              <a:t>comapre</a:t>
            </a:r>
            <a:r>
              <a:rPr lang="en-US"/>
              <a:t> the empirical performance of the champ and </a:t>
            </a:r>
            <a:r>
              <a:rPr lang="en-US" err="1"/>
              <a:t>challengere</a:t>
            </a:r>
            <a:endParaRPr lang="en-US"/>
          </a:p>
          <a:p>
            <a:r>
              <a:rPr lang="en-US"/>
              <a:t>off policy sequence, that the difference is positive with high probability</a:t>
            </a:r>
          </a:p>
          <a:p>
            <a:endParaRPr lang="en-US"/>
          </a:p>
          <a:p>
            <a:r>
              <a:rPr lang="en-US"/>
              <a:t>its a statistical test, </a:t>
            </a:r>
            <a:r>
              <a:rPr lang="en-US" err="1"/>
              <a:t>thats</a:t>
            </a:r>
            <a:r>
              <a:rPr lang="en-US"/>
              <a:t> design to have a certain control false positive rate, </a:t>
            </a:r>
            <a:r>
              <a:rPr lang="en-US" err="1"/>
              <a:t>thats</a:t>
            </a:r>
            <a:r>
              <a:rPr lang="en-US"/>
              <a:t> design for contextual bandit</a:t>
            </a:r>
          </a:p>
          <a:p>
            <a:r>
              <a:rPr lang="en-US"/>
              <a:t>you want to avoid flukes, martingale test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7/17/2022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720B-6AE0-B5C3-A70B-22A82F5A6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8C31EC-A67C-6806-83E1-28334172B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53B9FC-3315-4F79-FC8A-8E8589B5401B}"/>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1768841C-94BE-30C8-4B16-EDF88273A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0CC81-1488-8F10-E177-1C75F169877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6753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B037-BDF6-56E0-383C-268C96FDCA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F7C894-9E25-DA35-63E6-81126E477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2A565-339C-631E-F05A-FAC51CC0483A}"/>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6A3AACF9-BDBD-3174-A8AB-FB31CC689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1C76D-3B44-111B-CAEB-AD1C1BDC3FC2}"/>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15772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79374-FD13-77A4-5FEB-9E9CFB500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D9994-CACE-DAD4-BFD7-25E986647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D4026-3F29-36D1-98A3-C4F05B7DA8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EAA6B8AB-EF90-54CD-0B67-60E7E26E1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8622E-76F6-500E-56E9-AB577604E655}"/>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46694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466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E20A-857B-F973-EC80-A5F9E552B5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C37EF-FCEF-5BC7-3B51-3B5D21D2E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9AAB81-9D1A-1E90-D3D0-FBA195097404}"/>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B984F94-02EA-AB66-5D3F-34DB9DEFE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3C70-0918-DB0E-0DC3-DA215221A16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5775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1842-00A1-7A86-8811-4B8016B26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12F87-C902-771A-5AC6-D3EED2282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CA24-5BE4-3CBF-3E43-38C8BE6BC46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9ACAA6C6-9007-F455-C24E-6B787C79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B4087-7818-7E48-E4D1-CF377D5805E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40385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0452-B283-33A5-02D3-D8D89F8630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13ED65-6F00-4E1C-903E-355E84968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AD5C0F-C21B-BDE0-47A9-60DEB4750251}"/>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FD646379-991C-3BB2-289F-6C482B441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50560-FFD9-7116-ACF7-8E6B0D200149}"/>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39135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8DFF-C0B9-6D63-0056-6587F8D4B4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153CDB-19D0-61AC-D802-4C5F7F547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BAD90-6933-9F77-F4B0-70B34E6E8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30C1E0-312D-FE4B-022D-B5F7D7E5AD17}"/>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2BB6D7BC-02BC-1987-81D4-197DE487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3879B-651F-C6BF-AF26-04859D201104}"/>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160926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2F3F-7F7F-0B9A-9AEE-A419C3A9DF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3EAB68-8771-9107-DDE5-3C5DB9952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0541E-7E00-0AB6-73B4-6D2F96FC4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9EE6CF-6D5D-EF61-F0CE-06779BB82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C06D5-E729-3E7B-CF7C-4D7BF4A56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4FF0E-C8C1-E54D-1C68-7477F2CADD89}"/>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8" name="Footer Placeholder 7">
            <a:extLst>
              <a:ext uri="{FF2B5EF4-FFF2-40B4-BE49-F238E27FC236}">
                <a16:creationId xmlns:a16="http://schemas.microsoft.com/office/drawing/2014/main" id="{BB630E1C-DBC3-92F7-E38C-D999DBD31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DABD5D-61CC-DDAE-4AD1-D108B9494DCC}"/>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56057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F913-8898-30C0-677D-5BE6E3B85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6124A1-FBBF-1FC1-2410-3659C6C589F5}"/>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4" name="Footer Placeholder 3">
            <a:extLst>
              <a:ext uri="{FF2B5EF4-FFF2-40B4-BE49-F238E27FC236}">
                <a16:creationId xmlns:a16="http://schemas.microsoft.com/office/drawing/2014/main" id="{6DCAD35B-650A-523E-C5DA-A929D6CB99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B4F84-CC14-73F0-C555-39EBFAE45561}"/>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106008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F2FC14-A082-41A1-BA4D-C136FC047C8E}"/>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3" name="Footer Placeholder 2">
            <a:extLst>
              <a:ext uri="{FF2B5EF4-FFF2-40B4-BE49-F238E27FC236}">
                <a16:creationId xmlns:a16="http://schemas.microsoft.com/office/drawing/2014/main" id="{09AE86CA-6D3D-D238-0BCF-F660771874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A6FDC-97CD-2C85-1B26-EA95AF7A6E9B}"/>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420101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1297-A894-66E7-8705-55CA1310C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E79C9A-AE2A-B41A-C8EA-D7DBC489C6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A21E2-6813-42DF-054F-7716DE3614FE}"/>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4108580-34AE-3BBE-29CB-882D06D55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E843D-96B3-02BA-FA73-DB5BE5B43D3B}"/>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913220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1B6A-C574-6020-2D48-9FE9B5320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4D361E-EECE-8687-8182-BC3657841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BFD120-BB94-7764-2301-DFE637896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78651-E5FF-49E9-19CD-92BFEA988DED}"/>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A2976396-F76B-7AE5-1E9F-92029F3CF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59375-2BA9-99FA-9A8B-2C6AF6D952D8}"/>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717280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40F6-A299-F042-0926-12F23EA59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5A0E60-B27C-15C3-CE16-0E7C9ED99C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878C4-ADA0-1F4D-CBE4-F78DCEC48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4A4036-848D-C8F6-FB0D-51313032B756}"/>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6" name="Footer Placeholder 5">
            <a:extLst>
              <a:ext uri="{FF2B5EF4-FFF2-40B4-BE49-F238E27FC236}">
                <a16:creationId xmlns:a16="http://schemas.microsoft.com/office/drawing/2014/main" id="{EF2EE002-5528-A2B7-A507-E4CFC7273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5DD51-8A21-F793-9EB7-BAB3D6AD4AFD}"/>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2885042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912E-E2DE-7FD8-4E86-B95261722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12CA18-79D9-D766-C158-EEE20F8BC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FF595-739F-93FC-2F44-0FD29AC55FCF}"/>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33E7F9B3-C7C2-5D68-C154-D1BC08ABE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69FEB-415F-6D00-C0B4-D051C2236447}"/>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983395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62775-6E32-77E7-C1C1-06C3FE7CCB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9E67C-EC8B-F79E-82CA-FAE3C17985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7D3E7-5E09-9A60-38E4-7C42F19C8823}"/>
              </a:ext>
            </a:extLst>
          </p:cNvPr>
          <p:cNvSpPr>
            <a:spLocks noGrp="1"/>
          </p:cNvSpPr>
          <p:nvPr>
            <p:ph type="dt" sz="half" idx="10"/>
          </p:nvPr>
        </p:nvSpPr>
        <p:spPr/>
        <p:txBody>
          <a:body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DF8D590C-BA80-57BC-7AFF-738595BCD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1BF35-26F5-8969-96DC-4079E1F8C87E}"/>
              </a:ext>
            </a:extLst>
          </p:cNvPr>
          <p:cNvSpPr>
            <a:spLocks noGrp="1"/>
          </p:cNvSpPr>
          <p:nvPr>
            <p:ph type="sldNum" sz="quarter" idx="12"/>
          </p:nvPr>
        </p:nvSpPr>
        <p:spPr/>
        <p:txBody>
          <a:bodyPr/>
          <a:lstStyle/>
          <a:p>
            <a:fld id="{C7FCDD54-1113-441A-8640-B63D0DD6B22D}" type="slidenum">
              <a:rPr lang="en-US" smtClean="0"/>
              <a:t>‹#›</a:t>
            </a:fld>
            <a:endParaRPr lang="en-US"/>
          </a:p>
        </p:txBody>
      </p:sp>
    </p:spTree>
    <p:extLst>
      <p:ext uri="{BB962C8B-B14F-4D97-AF65-F5344CB8AC3E}">
        <p14:creationId xmlns:p14="http://schemas.microsoft.com/office/powerpoint/2010/main" val="3659636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B7DB-1672-5D69-1B2F-CAC54315D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CF729-5F4F-E2D7-129C-E1811A74E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BDBB8-222D-1278-09C7-A089AE4D9E9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1CEA91E9-C75A-5064-85A4-54117C8EA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06BF2-D287-7014-07A7-035BBBA4561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889378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DAA-3AE1-229F-7AC3-0EE0A4C45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11C92-D45D-3AC7-8649-C5F89086D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A3797-C31F-489E-3A53-F12CC2075B0D}"/>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CF305BD9-9BC0-9D70-F59D-73A1CC539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571AA-5DCC-F971-5311-21715C799A86}"/>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544756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1B9-5E7D-46EB-2D1C-9D02A688D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6AE23C-69C0-4345-D208-7111CCB43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CC6F48-B9E5-BFD7-0E5E-35DBA60A93F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EA2DC4D4-3456-E722-775C-B92A20470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9FCE0-BABD-AAD7-A859-9BC0D605C43F}"/>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06572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5D5A-323C-40F1-E5D6-8F3092AFD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ADB8D-1995-8E99-666F-B4FA482C4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2A45DF-0322-09C9-B25F-C50C4E69E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2F63CC-2741-3AB3-F916-012BB3A3D989}"/>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1936C010-3214-7A3C-33C3-34950DB0E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57813-5D5A-D905-4CFB-5B81406C3961}"/>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450434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1C3E-D5D9-D8DA-FF2B-2EE2F2EBB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4E72A4-FE8B-D9DE-E367-699E93243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C2C9F-087E-685C-35B8-8F3141BFF5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33AA23-2EAE-F9E2-5C4E-408D437D5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481CE-1279-00C6-8C28-BA6870CD1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CE1A02-F52E-64A6-1C3E-E04CBBACC200}"/>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8" name="Footer Placeholder 7">
            <a:extLst>
              <a:ext uri="{FF2B5EF4-FFF2-40B4-BE49-F238E27FC236}">
                <a16:creationId xmlns:a16="http://schemas.microsoft.com/office/drawing/2014/main" id="{C8E37AC6-C6E9-2D5B-55D5-00CF3A72DB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0CC5DD-559B-8AF7-7125-A420DE907038}"/>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080879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54F9-28D8-D44A-1A74-3B36371D3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E71F0-106F-F0A5-4048-9DCCC5090326}"/>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4" name="Footer Placeholder 3">
            <a:extLst>
              <a:ext uri="{FF2B5EF4-FFF2-40B4-BE49-F238E27FC236}">
                <a16:creationId xmlns:a16="http://schemas.microsoft.com/office/drawing/2014/main" id="{BC7821E3-8AB2-A167-E895-7D53F0BE16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A6060E-6BBE-72E1-D848-FB5CC32AEC3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376365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48F5-6DF4-4699-BBC2-8D2933928E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C9B3D-353E-7067-DBDA-2A4D66BEC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19389-BE65-6C1D-7B2F-FB40821FD163}"/>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FB59E57-9897-A3D9-5252-8CB1CA7F1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A55DE-5239-D50F-972F-09B98E6B71F3}"/>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96339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194E1E-DE17-0205-E3DB-D1CDD53DE6A7}"/>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3" name="Footer Placeholder 2">
            <a:extLst>
              <a:ext uri="{FF2B5EF4-FFF2-40B4-BE49-F238E27FC236}">
                <a16:creationId xmlns:a16="http://schemas.microsoft.com/office/drawing/2014/main" id="{C08881E5-3E61-B803-F86F-36194EFDB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D78D4-6879-15C3-1C40-6EB2FB0FD2C0}"/>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084007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6CDD-7F2B-4513-893C-E4101EF17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24B98E-86D4-18CB-E36B-D85D57A95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EAFFB4-A6D1-C3DF-D73E-4A1992566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8B8E40-A97D-29E5-10B6-64A7347027A2}"/>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E579E092-F87D-4C9B-DFB7-65BDFF032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3C676-19B0-2F8C-2D66-46B02175BAAD}"/>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1393620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77CE-EC95-A195-943B-9F907DBAC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54C80-278D-35FC-608E-2DB5F2B6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D6199-A405-63C8-465C-2E9AEC8D6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EFDCB-8C9E-1EF9-A3DF-83F8B9AC6F53}"/>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6" name="Footer Placeholder 5">
            <a:extLst>
              <a:ext uri="{FF2B5EF4-FFF2-40B4-BE49-F238E27FC236}">
                <a16:creationId xmlns:a16="http://schemas.microsoft.com/office/drawing/2014/main" id="{B2E18FB5-8040-6308-E0BC-2FF8BC819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2F840-2F64-265A-1F4A-64466489625A}"/>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4167083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1904-38CE-B56B-511E-0F0C8E8E87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085979-A5BD-F1BF-33C8-CB370A786A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9BDC1-659B-EA1E-01BE-D421932FFF7E}"/>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028F0996-AC2F-6988-5FFA-1E0A167E3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7925F-8B36-6DB7-54BE-88344E523E73}"/>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578457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86860-DFF3-1A5B-1FBB-215C9F8AA8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ADDF3B-433D-CDFD-B220-61D9B1DC0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57C45-8AD7-3AAF-600D-A9CAB8E05421}"/>
              </a:ext>
            </a:extLst>
          </p:cNvPr>
          <p:cNvSpPr>
            <a:spLocks noGrp="1"/>
          </p:cNvSpPr>
          <p:nvPr>
            <p:ph type="dt" sz="half" idx="10"/>
          </p:nvPr>
        </p:nvSpPr>
        <p:spPr/>
        <p:txBody>
          <a:body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238C7D50-6861-583D-7BDE-E775036B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FBF80-AFEC-A358-B61A-3A3F437388EE}"/>
              </a:ext>
            </a:extLst>
          </p:cNvPr>
          <p:cNvSpPr>
            <a:spLocks noGrp="1"/>
          </p:cNvSpPr>
          <p:nvPr>
            <p:ph type="sldNum" sz="quarter" idx="12"/>
          </p:nvPr>
        </p:nvSpPr>
        <p:spPr/>
        <p:txBody>
          <a:bodyPr/>
          <a:lstStyle/>
          <a:p>
            <a:fld id="{1CB4AB90-40AC-478B-A7FE-DC6CA957D8F3}" type="slidenum">
              <a:rPr lang="en-US" smtClean="0"/>
              <a:t>‹#›</a:t>
            </a:fld>
            <a:endParaRPr lang="en-US"/>
          </a:p>
        </p:txBody>
      </p:sp>
    </p:spTree>
    <p:extLst>
      <p:ext uri="{BB962C8B-B14F-4D97-AF65-F5344CB8AC3E}">
        <p14:creationId xmlns:p14="http://schemas.microsoft.com/office/powerpoint/2010/main" val="202937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ACBBA3-7137-4F1B-81DC-8C2123C56D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Microsoft Research Summit 2021 logo">
            <a:extLst>
              <a:ext uri="{FF2B5EF4-FFF2-40B4-BE49-F238E27FC236}">
                <a16:creationId xmlns:a16="http://schemas.microsoft.com/office/drawing/2014/main" id="{55BF4684-7F5D-46F2-AE11-56ED349F2C1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2836194"/>
            <a:ext cx="6121070" cy="1185612"/>
          </a:xfrm>
          <a:prstGeom prst="rect">
            <a:avLst/>
          </a:prstGeom>
        </p:spPr>
      </p:pic>
      <p:pic>
        <p:nvPicPr>
          <p:cNvPr id="10" name="MS logo gray - EMF" descr="Microsoft logo, gray text version">
            <a:extLst>
              <a:ext uri="{FF2B5EF4-FFF2-40B4-BE49-F238E27FC236}">
                <a16:creationId xmlns:a16="http://schemas.microsoft.com/office/drawing/2014/main" id="{3716177E-DB97-466D-AB7A-B82BBBC0F47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0B659-5523-4D63-B6EA-341774EB8C4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2748902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75BE4E-7E9D-4420-BAEA-60559ACA539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3201"/>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8" name="Picture 7" descr="Microsoft Research Summit 2021 logo">
            <a:extLst>
              <a:ext uri="{FF2B5EF4-FFF2-40B4-BE49-F238E27FC236}">
                <a16:creationId xmlns:a16="http://schemas.microsoft.com/office/drawing/2014/main" id="{4C2E6C32-E556-4A6C-BDD4-48E9C45FA7EF}"/>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402915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2540-9B56-4A9A-BF2D-839A57A4992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descr="Microsoft Research Summit 2021 logo">
            <a:extLst>
              <a:ext uri="{FF2B5EF4-FFF2-40B4-BE49-F238E27FC236}">
                <a16:creationId xmlns:a16="http://schemas.microsoft.com/office/drawing/2014/main" id="{BDB55414-7967-4D05-9D24-FD3A8A28F81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82042" y="1744401"/>
            <a:ext cx="4174108" cy="808498"/>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67691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4876800"/>
            <a:ext cx="67691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656132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71130-59A1-402B-80FD-B68AB23AED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MS logo gray - EMF" descr="Microsoft logo, gray text version">
            <a:extLst>
              <a:ext uri="{FF2B5EF4-FFF2-40B4-BE49-F238E27FC236}">
                <a16:creationId xmlns:a16="http://schemas.microsoft.com/office/drawing/2014/main" id="{E902BAE3-F27D-4DFC-BE76-47546A62419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587750"/>
            <a:ext cx="5511800" cy="1755648"/>
          </a:xfrm>
          <a:noFill/>
        </p:spPr>
        <p:txBody>
          <a:bodyPr wrap="square" lIns="0" tIns="0" rIns="0" bIns="0" anchor="t" anchorCtr="0">
            <a:noAutofit/>
          </a:bodyPr>
          <a:lstStyle>
            <a:lvl1pPr>
              <a:defRPr sz="3600" spc="-50" baseline="0">
                <a:solidFill>
                  <a:schemeClr val="tx1"/>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5484772"/>
            <a:ext cx="5511800" cy="369332"/>
          </a:xfrm>
          <a:noFill/>
        </p:spPr>
        <p:txBody>
          <a:bodyPr wrap="square" lIns="0" tIns="0" rIns="0" bIns="0">
            <a:spAutoFit/>
          </a:bodyPr>
          <a:lstStyle>
            <a:lvl1pPr marL="0" indent="0">
              <a:spcBef>
                <a:spcPts val="0"/>
              </a:spcBef>
              <a:buNone/>
              <a:defRPr lang="en-US" sz="24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0" name="Picture 9" descr="Microsoft Research Summit 2021 logo">
            <a:extLst>
              <a:ext uri="{FF2B5EF4-FFF2-40B4-BE49-F238E27FC236}">
                <a16:creationId xmlns:a16="http://schemas.microsoft.com/office/drawing/2014/main" id="{CFB8A077-0900-4DDF-9E0C-FE89ED166967}"/>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82042" y="2558868"/>
            <a:ext cx="4174108" cy="808498"/>
          </a:xfrm>
          <a:prstGeom prst="rect">
            <a:avLst/>
          </a:prstGeom>
        </p:spPr>
      </p:pic>
    </p:spTree>
    <p:extLst>
      <p:ext uri="{BB962C8B-B14F-4D97-AF65-F5344CB8AC3E}">
        <p14:creationId xmlns:p14="http://schemas.microsoft.com/office/powerpoint/2010/main" val="259980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072" userDrawn="1">
          <p15:clr>
            <a:srgbClr val="5ACBF0"/>
          </p15:clr>
        </p15:guide>
        <p15:guide id="2" orient="horz" pos="2496">
          <p15:clr>
            <a:srgbClr val="5ACBF0"/>
          </p15:clr>
        </p15:guide>
        <p15:guide id="3" pos="6132">
          <p15:clr>
            <a:srgbClr val="5ACBF0"/>
          </p15:clr>
        </p15:guide>
        <p15:guide id="4" orient="horz" pos="2160">
          <p15:clr>
            <a:srgbClr val="FBAE40"/>
          </p15:clr>
        </p15:guide>
        <p15:guide id="5"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5F8-E42B-2F6A-BAF6-C9EF8FFB2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25B798-A492-8B86-031C-26ADB91A3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2F1A6B-B1A7-7248-86A2-77E10DC123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94754D-E37E-28FC-D1EB-8A05E6383820}"/>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7370549E-7F25-C274-21F3-8E92F080E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DCD38-23F6-FCC2-4C67-7E75639D53D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42331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gradFill flip="none" rotWithShape="1">
              <a:gsLst>
                <a:gs pos="53000">
                  <a:schemeClr val="accent2"/>
                </a:gs>
                <a:gs pos="100000">
                  <a:schemeClr val="accent3"/>
                </a:gs>
                <a:gs pos="0">
                  <a:schemeClr val="accent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36357"/>
            <a:ext cx="0" cy="3182112"/>
          </a:xfrm>
          <a:prstGeom prst="line">
            <a:avLst/>
          </a:prstGeom>
          <a:ln w="28575">
            <a:gradFill flip="none" rotWithShape="1">
              <a:gsLst>
                <a:gs pos="53000">
                  <a:schemeClr val="accent2"/>
                </a:gs>
                <a:gs pos="100000">
                  <a:schemeClr val="accent3"/>
                </a:gs>
                <a:gs pos="0">
                  <a:schemeClr val="accent1"/>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4"/>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0A2A-FB40-CD62-885C-3E3A86D7AD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BCA30-4E89-448E-2A30-F8A84C41B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F6C17-F582-27D3-DCF3-E42FE8E0A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7483D-676E-29C1-31D6-74A2CD9686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89C028-F983-D45C-2844-0C1F34E18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485130-8847-8345-A319-4CE09D085EF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8" name="Footer Placeholder 7">
            <a:extLst>
              <a:ext uri="{FF2B5EF4-FFF2-40B4-BE49-F238E27FC236}">
                <a16:creationId xmlns:a16="http://schemas.microsoft.com/office/drawing/2014/main" id="{B15B2131-B4A7-EF82-EECD-5902FEF1A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E842E-D0AC-2DF7-4FB6-76600403B1BD}"/>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674603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5E2B-2F26-7117-7358-A1C7F6A36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7650D-2711-4B19-9C4D-792203B720DD}"/>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4" name="Footer Placeholder 3">
            <a:extLst>
              <a:ext uri="{FF2B5EF4-FFF2-40B4-BE49-F238E27FC236}">
                <a16:creationId xmlns:a16="http://schemas.microsoft.com/office/drawing/2014/main" id="{5431125A-1F8B-F5DB-1736-7D1AB899CE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D979A3-BD27-D3EB-5A6D-EA1BFBE8D8A0}"/>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1583733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1BE4D-6DEC-E8BB-CEA3-02969A2E8302}"/>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3" name="Footer Placeholder 2">
            <a:extLst>
              <a:ext uri="{FF2B5EF4-FFF2-40B4-BE49-F238E27FC236}">
                <a16:creationId xmlns:a16="http://schemas.microsoft.com/office/drawing/2014/main" id="{B02EA8D4-8B17-F068-5201-B8C5C135C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148FAB-0F1C-A841-1DA9-D6F17027A37E}"/>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539285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pic>
        <p:nvPicPr>
          <p:cNvPr id="4" name="Picture 3" descr="Geometric shapes">
            <a:extLst>
              <a:ext uri="{FF2B5EF4-FFF2-40B4-BE49-F238E27FC236}">
                <a16:creationId xmlns:a16="http://schemas.microsoft.com/office/drawing/2014/main" id="{A7A8FB90-C2A5-4505-8DC3-1E9C0EE4F01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pic>
        <p:nvPicPr>
          <p:cNvPr id="3" name="Picture 2" descr="Geometric shapes">
            <a:extLst>
              <a:ext uri="{FF2B5EF4-FFF2-40B4-BE49-F238E27FC236}">
                <a16:creationId xmlns:a16="http://schemas.microsoft.com/office/drawing/2014/main" id="{59BC9354-578C-43A5-A37A-D08B72AE9F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577E-AAF5-E0A4-08EE-5F8972069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CA1DD-A087-7824-466C-B01407CF7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8B05D8-797D-5EDD-7F33-53821A7CB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1C3DB8-232B-3AE8-B0A5-DC89640F97B1}"/>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80D3EA47-11A5-E85B-35D3-D75A347B9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F4548-9136-57C0-73CD-C72242124464}"/>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31320634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F012-6FB1-B80E-6BB0-9B3642D149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31CDCD0-4716-63AA-103F-7AD8AC18F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4679EE-FAE1-90B3-0F8E-331EE71C81B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765E033B-21A9-6526-2522-97A87E05B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87CEA-D5AD-865B-85B5-4F06A448165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8312180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CA37-40C3-F1EF-8B8C-C7940DC54D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D713FA-3C85-4B94-5A9A-69D63152A0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8771D5-8952-6967-B333-BD9F607B5F17}"/>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1DB558D4-FB8E-962D-3B70-E87D39BF8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0FBEF-4F1E-BFF9-9C85-4C124D7735C1}"/>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5706566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0C59-C456-CB2A-98E4-B74A65441A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F5C1E2-5619-672F-E4A7-9BCA347F9E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479EE7-29CE-43E1-9B74-009FB3159CCC}"/>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31978FD-F6DE-9435-DEF2-6CF3EC4D5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C4FF0-C204-E769-9F89-94AD9BAD5F7B}"/>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6750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6072-66CB-DABA-C77A-302E680635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C90E8E-9604-F407-2E98-BCC08C6A63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577B6A6-3F0C-2F13-D86E-84F3A32269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17F377-34A1-EA35-E44E-EDD36998D52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6A201078-4C05-E716-E817-33C88A06F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34F61-CEFA-842F-BFFC-7C1C0A254942}"/>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73216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449D-BDC0-C388-123E-E33E69E8FB4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15DD76-7AB0-2509-D5BB-1036CC1F4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928920-51C0-BC84-2F53-0075F04797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5000F6-52CD-39C0-095F-F5CBB0411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69666E-BC53-B8DF-0942-C9A369592F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618B0A-32BB-0997-4FD9-5FBE0D5E7EEA}"/>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8" name="Footer Placeholder 7">
            <a:extLst>
              <a:ext uri="{FF2B5EF4-FFF2-40B4-BE49-F238E27FC236}">
                <a16:creationId xmlns:a16="http://schemas.microsoft.com/office/drawing/2014/main" id="{6AF114AC-CB1C-391A-3487-7A60B35E89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6EE33-AB94-F46F-B018-B56A2275CCFA}"/>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4373046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0B1B-0A7A-5858-BBEC-8D5AC702DD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20A826-64C2-0C84-F37A-334813C0D793}"/>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4" name="Footer Placeholder 3">
            <a:extLst>
              <a:ext uri="{FF2B5EF4-FFF2-40B4-BE49-F238E27FC236}">
                <a16:creationId xmlns:a16="http://schemas.microsoft.com/office/drawing/2014/main" id="{7F2B967A-7ABB-20DC-F1DA-05993F836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4B643-94A7-CD36-0D77-233EFBF7CA8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6493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8C8-2AB8-01A7-C536-83E2CA2A0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7E27F-192D-12CB-58F7-A536E0B3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778A9-AE32-7FF5-D2C7-3ACCCF82B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4AC15-E255-BC26-6BB8-EFEC77B8CA34}"/>
              </a:ext>
            </a:extLst>
          </p:cNvPr>
          <p:cNvSpPr>
            <a:spLocks noGrp="1"/>
          </p:cNvSpPr>
          <p:nvPr>
            <p:ph type="dt" sz="half" idx="10"/>
          </p:nvPr>
        </p:nvSpPr>
        <p:spPr/>
        <p:txBody>
          <a:bodyPr/>
          <a:lstStyle/>
          <a:p>
            <a:fld id="{DDB27932-6DA8-4F4F-A377-BE2E738FFDF2}" type="datetimeFigureOut">
              <a:rPr lang="en-US" smtClean="0"/>
              <a:t>7/17/2022</a:t>
            </a:fld>
            <a:endParaRPr lang="en-US"/>
          </a:p>
        </p:txBody>
      </p:sp>
      <p:sp>
        <p:nvSpPr>
          <p:cNvPr id="6" name="Footer Placeholder 5">
            <a:extLst>
              <a:ext uri="{FF2B5EF4-FFF2-40B4-BE49-F238E27FC236}">
                <a16:creationId xmlns:a16="http://schemas.microsoft.com/office/drawing/2014/main" id="{03D59A49-CC6F-98CB-1C0A-86E8941B8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A5CCC-05D4-AAE2-D711-2D47AAE78C1C}"/>
              </a:ext>
            </a:extLst>
          </p:cNvPr>
          <p:cNvSpPr>
            <a:spLocks noGrp="1"/>
          </p:cNvSpPr>
          <p:nvPr>
            <p:ph type="sldNum" sz="quarter" idx="12"/>
          </p:nvPr>
        </p:nvSpPr>
        <p:spPr/>
        <p:txBody>
          <a:bodyPr/>
          <a:lstStyle/>
          <a:p>
            <a:fld id="{C5B7F3BC-7030-4AC1-B621-951CAFD530F0}" type="slidenum">
              <a:rPr lang="en-US" smtClean="0"/>
              <a:t>‹#›</a:t>
            </a:fld>
            <a:endParaRPr lang="en-US"/>
          </a:p>
        </p:txBody>
      </p:sp>
    </p:spTree>
    <p:extLst>
      <p:ext uri="{BB962C8B-B14F-4D97-AF65-F5344CB8AC3E}">
        <p14:creationId xmlns:p14="http://schemas.microsoft.com/office/powerpoint/2010/main" val="28938589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D885B-A719-2B22-C517-E1AAC71CB4DB}"/>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3" name="Footer Placeholder 2">
            <a:extLst>
              <a:ext uri="{FF2B5EF4-FFF2-40B4-BE49-F238E27FC236}">
                <a16:creationId xmlns:a16="http://schemas.microsoft.com/office/drawing/2014/main" id="{563C5F1E-E6B7-8786-D348-CF36EF0E8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DC1FB3-2CAD-6C88-C0D5-96444836DD0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42009241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3AEA-3466-32DC-5A78-5BCDA23223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471B1C-3B69-12CD-947E-8C25010804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C91D7DE-7BDE-FCF2-357E-DF3650A11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C4D96-FABE-9F62-2D83-23D8E9F1C382}"/>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2819EC9F-8B8F-EB85-0CB1-960B8F823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ED21-AD5A-76E2-4C5B-3B47EACBE959}"/>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36696312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1EBC-09D4-8304-7400-618FAB207D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F00721-78FF-4E89-F4A1-CFCFC963A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A4A18-FDFE-4408-04D9-0D9FEB34B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7C7D08-0CE8-B1DC-3FFA-BBEB40E52459}"/>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6" name="Footer Placeholder 5">
            <a:extLst>
              <a:ext uri="{FF2B5EF4-FFF2-40B4-BE49-F238E27FC236}">
                <a16:creationId xmlns:a16="http://schemas.microsoft.com/office/drawing/2014/main" id="{3588218C-817C-A3BE-1EFD-BD5B1188C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6901-6752-3D30-581D-ACE4E6E7B4B7}"/>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0522631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829A-9EEB-7D2E-AA72-E7567F00BA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063C05-85F9-957F-BE98-8CF7072F0B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F2E8A4-487C-232C-53B8-0B8ED4912DD4}"/>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E7E97A47-1DDA-6541-731F-C8F0DBA7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B933D-A22F-F245-4313-240928030F43}"/>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11967555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4E9805-79A9-BA36-384A-5BF280CE0F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56B9A1-DCA9-A015-3B96-8054AB2EF7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0E0259-C89D-6C69-9C17-1C1434FC1EEF}"/>
              </a:ext>
            </a:extLst>
          </p:cNvPr>
          <p:cNvSpPr>
            <a:spLocks noGrp="1"/>
          </p:cNvSpPr>
          <p:nvPr>
            <p:ph type="dt" sz="half" idx="10"/>
          </p:nvPr>
        </p:nvSpPr>
        <p:spPr/>
        <p:txBody>
          <a:body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A1687B83-9811-CC63-BD88-DE69C768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9BCF4-A3BE-D1C1-E236-8D44B37E8C85}"/>
              </a:ext>
            </a:extLst>
          </p:cNvPr>
          <p:cNvSpPr>
            <a:spLocks noGrp="1"/>
          </p:cNvSpPr>
          <p:nvPr>
            <p:ph type="sldNum" sz="quarter" idx="12"/>
          </p:nvPr>
        </p:nvSpPr>
        <p:spPr/>
        <p:txBody>
          <a:bodyPr/>
          <a:lstStyle/>
          <a:p>
            <a:fld id="{C0B1569F-552C-B34B-8496-6EFA7FB74C70}" type="slidenum">
              <a:rPr lang="en-US" smtClean="0"/>
              <a:t>‹#›</a:t>
            </a:fld>
            <a:endParaRPr lang="en-US"/>
          </a:p>
        </p:txBody>
      </p:sp>
    </p:spTree>
    <p:extLst>
      <p:ext uri="{BB962C8B-B14F-4D97-AF65-F5344CB8AC3E}">
        <p14:creationId xmlns:p14="http://schemas.microsoft.com/office/powerpoint/2010/main" val="283167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4.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1.emf"/><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55FFA-D65C-4016-F836-2E3398BFE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000AF7-4415-0E33-0912-5578DBB9E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D7543-7A0F-616D-A5CD-C30DB3A9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27932-6DA8-4F4F-A377-BE2E738FFDF2}" type="datetimeFigureOut">
              <a:rPr lang="en-US" smtClean="0"/>
              <a:t>7/17/2022</a:t>
            </a:fld>
            <a:endParaRPr lang="en-US"/>
          </a:p>
        </p:txBody>
      </p:sp>
      <p:sp>
        <p:nvSpPr>
          <p:cNvPr id="5" name="Footer Placeholder 4">
            <a:extLst>
              <a:ext uri="{FF2B5EF4-FFF2-40B4-BE49-F238E27FC236}">
                <a16:creationId xmlns:a16="http://schemas.microsoft.com/office/drawing/2014/main" id="{7E25D12D-70EB-3BD2-81FA-A4618C2EB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12C60C-5C3B-151C-3CF0-4A80E7371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7F3BC-7030-4AC1-B621-951CAFD530F0}" type="slidenum">
              <a:rPr lang="en-US" smtClean="0"/>
              <a:t>‹#›</a:t>
            </a:fld>
            <a:endParaRPr lang="en-US"/>
          </a:p>
        </p:txBody>
      </p:sp>
    </p:spTree>
    <p:extLst>
      <p:ext uri="{BB962C8B-B14F-4D97-AF65-F5344CB8AC3E}">
        <p14:creationId xmlns:p14="http://schemas.microsoft.com/office/powerpoint/2010/main" val="203434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15A0A-C727-5B73-7EAF-96BDFAD3FA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BFE540-8D51-A2FA-C891-0DE4EB8D1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EF295-FFEE-2AC8-1DBC-D973B0F1E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2788-5A0C-4327-8A5F-B0F70621EFB6}" type="datetimeFigureOut">
              <a:rPr lang="en-US" smtClean="0"/>
              <a:t>7/17/2022</a:t>
            </a:fld>
            <a:endParaRPr lang="en-US"/>
          </a:p>
        </p:txBody>
      </p:sp>
      <p:sp>
        <p:nvSpPr>
          <p:cNvPr id="5" name="Footer Placeholder 4">
            <a:extLst>
              <a:ext uri="{FF2B5EF4-FFF2-40B4-BE49-F238E27FC236}">
                <a16:creationId xmlns:a16="http://schemas.microsoft.com/office/drawing/2014/main" id="{1A3867D9-5709-DB24-BFFF-8EA56AB5C0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A7AC91-9B78-A451-3F6F-22047FFD9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CDD54-1113-441A-8640-B63D0DD6B22D}" type="slidenum">
              <a:rPr lang="en-US" smtClean="0"/>
              <a:t>‹#›</a:t>
            </a:fld>
            <a:endParaRPr lang="en-US"/>
          </a:p>
        </p:txBody>
      </p:sp>
    </p:spTree>
    <p:extLst>
      <p:ext uri="{BB962C8B-B14F-4D97-AF65-F5344CB8AC3E}">
        <p14:creationId xmlns:p14="http://schemas.microsoft.com/office/powerpoint/2010/main" val="2033504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92634-61B3-AC50-FA42-5CFEC6588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8F37C-B224-9997-0F89-D6282275D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49844-94E0-E068-8E7D-7DC49B2CE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7CAE9-A31A-4E67-858D-6C1875902E88}" type="datetimeFigureOut">
              <a:rPr lang="en-US" smtClean="0"/>
              <a:t>7/17/2022</a:t>
            </a:fld>
            <a:endParaRPr lang="en-US"/>
          </a:p>
        </p:txBody>
      </p:sp>
      <p:sp>
        <p:nvSpPr>
          <p:cNvPr id="5" name="Footer Placeholder 4">
            <a:extLst>
              <a:ext uri="{FF2B5EF4-FFF2-40B4-BE49-F238E27FC236}">
                <a16:creationId xmlns:a16="http://schemas.microsoft.com/office/drawing/2014/main" id="{F8481E9A-263C-D21B-E2AA-FE257BFEE4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3DB645-575A-42E6-C843-4241122C2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4AB90-40AC-478B-A7FE-DC6CA957D8F3}" type="slidenum">
              <a:rPr lang="en-US" smtClean="0"/>
              <a:t>‹#›</a:t>
            </a:fld>
            <a:endParaRPr lang="en-US"/>
          </a:p>
        </p:txBody>
      </p:sp>
    </p:spTree>
    <p:extLst>
      <p:ext uri="{BB962C8B-B14F-4D97-AF65-F5344CB8AC3E}">
        <p14:creationId xmlns:p14="http://schemas.microsoft.com/office/powerpoint/2010/main" val="2701076508"/>
      </p:ext>
    </p:extLst>
  </p:cSld>
  <p:clrMap bg1="lt1" tx1="dk1" bg2="lt2" tx2="dk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chemeClr val="accent1">
                <a:lumMod val="5000"/>
                <a:lumOff val="95000"/>
              </a:schemeClr>
            </a:gs>
            <a:gs pos="87000">
              <a:schemeClr val="accent3">
                <a:lumMod val="60000"/>
                <a:lumOff val="4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5166" r:id="rId2"/>
    <p:sldLayoutId id="2147485167" r:id="rId3"/>
    <p:sldLayoutId id="2147485168" r:id="rId4"/>
    <p:sldLayoutId id="2147485169" r:id="rId5"/>
    <p:sldLayoutId id="2147484944" r:id="rId6"/>
    <p:sldLayoutId id="2147484945" r:id="rId7"/>
    <p:sldLayoutId id="2147484710" r:id="rId8"/>
    <p:sldLayoutId id="2147484240" r:id="rId9"/>
    <p:sldLayoutId id="2147484910" r:id="rId10"/>
    <p:sldLayoutId id="2147484911" r:id="rId11"/>
    <p:sldLayoutId id="2147485050" r:id="rId12"/>
    <p:sldLayoutId id="2147485165" r:id="rId13"/>
    <p:sldLayoutId id="2147484941" r:id="rId14"/>
    <p:sldLayoutId id="2147484942" r:id="rId15"/>
    <p:sldLayoutId id="2147485162" r:id="rId16"/>
    <p:sldLayoutId id="2147484639" r:id="rId17"/>
    <p:sldLayoutId id="2147484943" r:id="rId18"/>
    <p:sldLayoutId id="2147484603" r:id="rId19"/>
    <p:sldLayoutId id="2147484833" r:id="rId20"/>
    <p:sldLayoutId id="2147484834" r:id="rId21"/>
    <p:sldLayoutId id="2147484835" r:id="rId22"/>
    <p:sldLayoutId id="2147484922" r:id="rId23"/>
    <p:sldLayoutId id="2147484923" r:id="rId24"/>
    <p:sldLayoutId id="2147484924" r:id="rId25"/>
    <p:sldLayoutId id="2147484839" r:id="rId26"/>
    <p:sldLayoutId id="2147484840" r:id="rId27"/>
    <p:sldLayoutId id="2147484841" r:id="rId28"/>
    <p:sldLayoutId id="2147484842" r:id="rId29"/>
    <p:sldLayoutId id="2147484843" r:id="rId30"/>
    <p:sldLayoutId id="2147484938" r:id="rId31"/>
    <p:sldLayoutId id="2147484939" r:id="rId32"/>
    <p:sldLayoutId id="2147484940" r:id="rId33"/>
    <p:sldLayoutId id="2147485161" r:id="rId34"/>
    <p:sldLayoutId id="2147485152" r:id="rId35"/>
    <p:sldLayoutId id="2147485153" r:id="rId36"/>
    <p:sldLayoutId id="2147485154" r:id="rId37"/>
    <p:sldLayoutId id="2147485137" r:id="rId38"/>
    <p:sldLayoutId id="2147485138" r:id="rId39"/>
    <p:sldLayoutId id="2147485139" r:id="rId40"/>
    <p:sldLayoutId id="2147485140" r:id="rId41"/>
    <p:sldLayoutId id="2147485141" r:id="rId42"/>
    <p:sldLayoutId id="2147485142" r:id="rId43"/>
    <p:sldLayoutId id="2147484640" r:id="rId44"/>
    <p:sldLayoutId id="2147484583" r:id="rId45"/>
    <p:sldLayoutId id="2147484671" r:id="rId46"/>
    <p:sldLayoutId id="2147484673" r:id="rId47"/>
    <p:sldLayoutId id="2147484299" r:id="rId48"/>
    <p:sldLayoutId id="214748426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BBC78-C789-224B-3856-031C3A42F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FA9EA0-1F8F-BA97-F2CF-B3D12DF07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F7B296-166C-BC76-F3DA-B7A3DBE1C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4E4E2-C977-AC42-A3B7-F88545D594DF}" type="datetimeFigureOut">
              <a:rPr lang="en-US" smtClean="0"/>
              <a:t>7/17/2022</a:t>
            </a:fld>
            <a:endParaRPr lang="en-US"/>
          </a:p>
        </p:txBody>
      </p:sp>
      <p:sp>
        <p:nvSpPr>
          <p:cNvPr id="5" name="Footer Placeholder 4">
            <a:extLst>
              <a:ext uri="{FF2B5EF4-FFF2-40B4-BE49-F238E27FC236}">
                <a16:creationId xmlns:a16="http://schemas.microsoft.com/office/drawing/2014/main" id="{4E601CD0-3E37-331D-5DFF-5138A8F60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109C55-5570-1EB0-9119-EDC48DC20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1569F-552C-B34B-8496-6EFA7FB74C70}" type="slidenum">
              <a:rPr lang="en-US" smtClean="0"/>
              <a:t>‹#›</a:t>
            </a:fld>
            <a:endParaRPr lang="en-US"/>
          </a:p>
        </p:txBody>
      </p:sp>
    </p:spTree>
    <p:extLst>
      <p:ext uri="{BB962C8B-B14F-4D97-AF65-F5344CB8AC3E}">
        <p14:creationId xmlns:p14="http://schemas.microsoft.com/office/powerpoint/2010/main" val="2126229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85.xml"/><Relationship Id="rId5" Type="http://schemas.openxmlformats.org/officeDocument/2006/relationships/image" Target="../media/image41.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2002.12242.pdf" TargetMode="Externa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31.png"/><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VowpalWabbit/vowpal_wabbit/wiki/Loss-functions"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VowpalWabbit/estimators"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rxiv.org/abs/1906.03323" TargetMode="Externa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rxiv.org/pdf/1605.04812.pdf" TargetMode="Externa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2106.04887.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85.xml"/><Relationship Id="rId5" Type="http://schemas.openxmlformats.org/officeDocument/2006/relationships/image" Target="../media/image38.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9994-3103-D452-7640-910BAC68B51F}"/>
              </a:ext>
            </a:extLst>
          </p:cNvPr>
          <p:cNvSpPr>
            <a:spLocks noGrp="1"/>
          </p:cNvSpPr>
          <p:nvPr>
            <p:ph type="ctrTitle"/>
          </p:nvPr>
        </p:nvSpPr>
        <p:spPr/>
        <p:txBody>
          <a:bodyPr/>
          <a:lstStyle/>
          <a:p>
            <a:r>
              <a:rPr lang="en-US"/>
              <a:t>What is new in VW 9</a:t>
            </a:r>
          </a:p>
        </p:txBody>
      </p:sp>
      <p:sp>
        <p:nvSpPr>
          <p:cNvPr id="3" name="Subtitle 2">
            <a:extLst>
              <a:ext uri="{FF2B5EF4-FFF2-40B4-BE49-F238E27FC236}">
                <a16:creationId xmlns:a16="http://schemas.microsoft.com/office/drawing/2014/main" id="{8AA219EA-CB0C-7239-35BA-7445CD013E67}"/>
              </a:ext>
            </a:extLst>
          </p:cNvPr>
          <p:cNvSpPr>
            <a:spLocks noGrp="1"/>
          </p:cNvSpPr>
          <p:nvPr>
            <p:ph type="subTitle" idx="1"/>
          </p:nvPr>
        </p:nvSpPr>
        <p:spPr/>
        <p:txBody>
          <a:bodyPr>
            <a:normAutofit fontScale="77500" lnSpcReduction="20000"/>
          </a:bodyPr>
          <a:lstStyle/>
          <a:p>
            <a:r>
              <a:rPr lang="en-US"/>
              <a:t>Cheng Tan, Microsoft Research</a:t>
            </a:r>
          </a:p>
          <a:p>
            <a:r>
              <a:rPr lang="en-US"/>
              <a:t>Zak Mhammedi, MIT</a:t>
            </a:r>
          </a:p>
          <a:p>
            <a:r>
              <a:rPr lang="en-US"/>
              <a:t>Mark Rucker, The University of Virginia</a:t>
            </a:r>
          </a:p>
          <a:p>
            <a:r>
              <a:rPr lang="en-US"/>
              <a:t>Eduardo Salinas, Microsoft Research</a:t>
            </a:r>
          </a:p>
          <a:p>
            <a:r>
              <a:rPr lang="en-US"/>
              <a:t>Alexey Taymanov, Microsoft Research</a:t>
            </a:r>
          </a:p>
        </p:txBody>
      </p:sp>
    </p:spTree>
    <p:extLst>
      <p:ext uri="{BB962C8B-B14F-4D97-AF65-F5344CB8AC3E}">
        <p14:creationId xmlns:p14="http://schemas.microsoft.com/office/powerpoint/2010/main" val="428365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𝑤</m:t>
                                  </m:r>
                                </m:e>
                                <m:sub>
                                  <m:r>
                                    <a:rPr lang="en-AU" i="1">
                                      <a:solidFill>
                                        <a:srgbClr val="FF0000"/>
                                      </a:solidFill>
                                      <a:latin typeface="Cambria Math" panose="02040503050406030204" pitchFamily="18" charset="0"/>
                                      <a:cs typeface="Calibri"/>
                                    </a:rPr>
                                    <m:t>𝑡</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a:p>
                <a:r>
                  <a:rPr lang="en-US">
                    <a:cs typeface="Calibri"/>
                  </a:rPr>
                  <a:t>Challenges:</a:t>
                </a:r>
                <a:endParaRPr lang="en-US"/>
              </a:p>
              <a:p>
                <a:pPr lvl="1">
                  <a:buFont typeface="Wingdings" pitchFamily="2" charset="2"/>
                  <a:buChar char="Ø"/>
                </a:pPr>
                <a:r>
                  <a:rPr lang="en-US">
                    <a:cs typeface="Calibri"/>
                  </a:rPr>
                  <a:t>Most OCO algorithms require a bound on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oMath>
                </a14:m>
                <a:endParaRPr lang="en-US">
                  <a:cs typeface="Calibri"/>
                </a:endParaRPr>
              </a:p>
              <a:p>
                <a:pPr lvl="1">
                  <a:buFont typeface="Wingdings" pitchFamily="2" charset="2"/>
                  <a:buChar char="Ø"/>
                </a:pPr>
                <a:r>
                  <a:rPr lang="en-US">
                    <a:cs typeface="Calibri"/>
                  </a:rPr>
                  <a:t>Most OCO algorithms require a bound on </a:t>
                </a:r>
                <a14:m>
                  <m:oMath xmlns:m="http://schemas.openxmlformats.org/officeDocument/2006/math">
                    <m:limLow>
                      <m:limLowPr>
                        <m:ctrlPr>
                          <a:rPr lang="en-AU" b="0" i="1" smtClean="0">
                            <a:latin typeface="Cambria Math" panose="02040503050406030204" pitchFamily="18" charset="0"/>
                            <a:cs typeface="Calibri"/>
                          </a:rPr>
                        </m:ctrlPr>
                      </m:limLowPr>
                      <m:e>
                        <m:r>
                          <m:rPr>
                            <m:sty m:val="p"/>
                          </m:rPr>
                          <a:rPr lang="en-AU" b="0" i="0" smtClean="0">
                            <a:latin typeface="Cambria Math" panose="02040503050406030204" pitchFamily="18" charset="0"/>
                            <a:cs typeface="Calibri"/>
                          </a:rPr>
                          <m:t>max</m:t>
                        </m:r>
                        <m:r>
                          <a:rPr lang="en-AU" b="0" i="0" smtClean="0">
                            <a:latin typeface="Cambria Math" panose="02040503050406030204" pitchFamily="18" charset="0"/>
                            <a:cs typeface="Calibri"/>
                          </a:rPr>
                          <m:t> </m:t>
                        </m:r>
                      </m:e>
                      <m:lim>
                        <m:r>
                          <a:rPr lang="en-AU" b="0" i="1" smtClean="0">
                            <a:latin typeface="Cambria Math" panose="02040503050406030204" pitchFamily="18" charset="0"/>
                            <a:cs typeface="Calibri"/>
                          </a:rPr>
                          <m:t>𝑡</m:t>
                        </m:r>
                      </m:lim>
                    </m:limLow>
                    <m:d>
                      <m:dPr>
                        <m:begChr m:val="‖"/>
                        <m:endChr m:val="‖"/>
                        <m:ctrlPr>
                          <a:rPr lang="en-US" i="1" smtClean="0">
                            <a:latin typeface="Cambria Math" panose="02040503050406030204" pitchFamily="18" charset="0"/>
                            <a:cs typeface="Calibri"/>
                          </a:rPr>
                        </m:ctrlPr>
                      </m:dPr>
                      <m:e>
                        <m:r>
                          <m:rPr>
                            <m:sty m:val="p"/>
                          </m:rPr>
                          <a:rPr lang="en-AU" b="0" i="0"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e>
                        </m:d>
                      </m:e>
                    </m:d>
                  </m:oMath>
                </a14:m>
                <a:r>
                  <a:rPr lang="en-US">
                    <a:cs typeface="Calibri"/>
                  </a:rPr>
                  <a:t> </a:t>
                </a:r>
              </a:p>
              <a:p>
                <a:r>
                  <a:rPr lang="en-US" err="1">
                    <a:cs typeface="Calibri"/>
                  </a:rPr>
                  <a:t>FreeGrad</a:t>
                </a:r>
                <a:r>
                  <a:rPr lang="en-US">
                    <a:cs typeface="Calibri"/>
                  </a:rPr>
                  <a:t> adapts to both</a:t>
                </a:r>
                <a14:m>
                  <m:oMath xmlns:m="http://schemas.openxmlformats.org/officeDocument/2006/math">
                    <m:d>
                      <m:dPr>
                        <m:begChr m:val="‖"/>
                        <m:endChr m:val="‖"/>
                        <m:ctrlPr>
                          <a:rPr lang="en-US"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e>
                    </m:d>
                  </m:oMath>
                </a14:m>
                <a:r>
                  <a:rPr lang="en-US">
                    <a:cs typeface="Calibri"/>
                  </a:rPr>
                  <a:t> and </a:t>
                </a:r>
                <a14:m>
                  <m:oMath xmlns:m="http://schemas.openxmlformats.org/officeDocument/2006/math">
                    <m:limLow>
                      <m:limLowPr>
                        <m:ctrlPr>
                          <a:rPr lang="en-AU" i="1">
                            <a:latin typeface="Cambria Math" panose="02040503050406030204" pitchFamily="18" charset="0"/>
                            <a:cs typeface="Calibri"/>
                          </a:rPr>
                        </m:ctrlPr>
                      </m:limLowPr>
                      <m:e>
                        <m:r>
                          <m:rPr>
                            <m:sty m:val="p"/>
                          </m:rPr>
                          <a:rPr lang="en-AU">
                            <a:latin typeface="Cambria Math" panose="02040503050406030204" pitchFamily="18" charset="0"/>
                            <a:cs typeface="Calibri"/>
                          </a:rPr>
                          <m:t>max</m:t>
                        </m:r>
                        <m:r>
                          <a:rPr lang="en-AU">
                            <a:latin typeface="Cambria Math" panose="02040503050406030204" pitchFamily="18" charset="0"/>
                            <a:cs typeface="Calibri"/>
                          </a:rPr>
                          <m:t> </m:t>
                        </m:r>
                      </m:e>
                      <m:lim>
                        <m:r>
                          <a:rPr lang="en-AU" i="1">
                            <a:latin typeface="Cambria Math" panose="02040503050406030204" pitchFamily="18" charset="0"/>
                            <a:cs typeface="Calibri"/>
                          </a:rPr>
                          <m:t>𝑡</m:t>
                        </m:r>
                      </m:lim>
                    </m:limLow>
                    <m:d>
                      <m:dPr>
                        <m:begChr m:val="‖"/>
                        <m:endChr m:val="‖"/>
                        <m:ctrlPr>
                          <a:rPr lang="en-US" i="1">
                            <a:latin typeface="Cambria Math" panose="02040503050406030204" pitchFamily="18" charset="0"/>
                            <a:cs typeface="Calibri"/>
                          </a:rPr>
                        </m:ctrlPr>
                      </m:dPr>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e>
                    </m:d>
                  </m:oMath>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Graphic 3" descr="Warning with solid fill">
            <a:extLst>
              <a:ext uri="{FF2B5EF4-FFF2-40B4-BE49-F238E27FC236}">
                <a16:creationId xmlns:a16="http://schemas.microsoft.com/office/drawing/2014/main" id="{B4F18CD4-4869-23E0-07BA-6287AC66D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9412" y="3196218"/>
            <a:ext cx="680883" cy="680883"/>
          </a:xfrm>
          <a:prstGeom prst="rect">
            <a:avLst/>
          </a:prstGeom>
        </p:spPr>
      </p:pic>
      <p:sp>
        <p:nvSpPr>
          <p:cNvPr id="5" name="TextBox 4">
            <a:extLst>
              <a:ext uri="{FF2B5EF4-FFF2-40B4-BE49-F238E27FC236}">
                <a16:creationId xmlns:a16="http://schemas.microsoft.com/office/drawing/2014/main" id="{ABF7750A-E6FA-0A28-9F0A-1BEF627F5CBA}"/>
              </a:ext>
            </a:extLst>
          </p:cNvPr>
          <p:cNvSpPr txBox="1"/>
          <p:nvPr/>
        </p:nvSpPr>
        <p:spPr>
          <a:xfrm>
            <a:off x="9004084" y="3777514"/>
            <a:ext cx="2871537" cy="830997"/>
          </a:xfrm>
          <a:prstGeom prst="rect">
            <a:avLst/>
          </a:prstGeom>
          <a:noFill/>
        </p:spPr>
        <p:txBody>
          <a:bodyPr wrap="square" rtlCol="0">
            <a:spAutoFit/>
          </a:bodyPr>
          <a:lstStyle/>
          <a:p>
            <a:pPr algn="ctr"/>
            <a:r>
              <a:rPr lang="en-US" sz="2400" i="1">
                <a:solidFill>
                  <a:srgbClr val="FF0000"/>
                </a:solidFill>
              </a:rPr>
              <a:t>Adapting to both is very challenging </a:t>
            </a:r>
          </a:p>
        </p:txBody>
      </p:sp>
      <p:pic>
        <p:nvPicPr>
          <p:cNvPr id="6" name="Graphic 5" descr="Warning with solid fill">
            <a:extLst>
              <a:ext uri="{FF2B5EF4-FFF2-40B4-BE49-F238E27FC236}">
                <a16:creationId xmlns:a16="http://schemas.microsoft.com/office/drawing/2014/main" id="{79FE75FA-CA06-C67E-CDF2-F4759E347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5749" y="3242353"/>
            <a:ext cx="680883" cy="6808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67AF55-120A-1846-E966-237679780BC8}"/>
                  </a:ext>
                </a:extLst>
              </p:cNvPr>
              <p:cNvSpPr txBox="1"/>
              <p:nvPr/>
            </p:nvSpPr>
            <p:spPr>
              <a:xfrm>
                <a:off x="7908758" y="3820735"/>
                <a:ext cx="2871537" cy="4682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𝑤</m:t>
                          </m:r>
                        </m:e>
                        <m:sub>
                          <m:r>
                            <a:rPr lang="en-AU" sz="2400" b="0" i="1" smtClean="0">
                              <a:solidFill>
                                <a:srgbClr val="FF0000"/>
                              </a:solidFill>
                              <a:latin typeface="Cambria Math" panose="02040503050406030204" pitchFamily="18" charset="0"/>
                            </a:rPr>
                            <m:t>∗</m:t>
                          </m:r>
                        </m:sub>
                      </m:sSub>
                      <m:r>
                        <a:rPr lang="en-AU" sz="2400" b="0" i="1" smtClean="0">
                          <a:solidFill>
                            <a:srgbClr val="FF0000"/>
                          </a:solidFill>
                          <a:latin typeface="Cambria Math" panose="02040503050406030204" pitchFamily="18" charset="0"/>
                        </a:rPr>
                        <m:t>∈</m:t>
                      </m:r>
                      <m:sSup>
                        <m:sSupPr>
                          <m:ctrlPr>
                            <a:rPr lang="en-AU" sz="2400" b="0" i="1" smtClean="0">
                              <a:solidFill>
                                <a:srgbClr val="FF0000"/>
                              </a:solidFill>
                              <a:latin typeface="Cambria Math" panose="02040503050406030204" pitchFamily="18" charset="0"/>
                            </a:rPr>
                          </m:ctrlPr>
                        </m:sSupPr>
                        <m:e>
                          <m:r>
                            <a:rPr lang="en-AU" sz="2400" b="0" i="1" smtClean="0">
                              <a:solidFill>
                                <a:srgbClr val="FF0000"/>
                              </a:solidFill>
                              <a:latin typeface="Cambria Math" panose="02040503050406030204" pitchFamily="18" charset="0"/>
                            </a:rPr>
                            <m:t>ℝ</m:t>
                          </m:r>
                        </m:e>
                        <m:sup>
                          <m:r>
                            <a:rPr lang="en-AU" sz="2400" b="0" i="1" smtClean="0">
                              <a:solidFill>
                                <a:srgbClr val="FF0000"/>
                              </a:solidFill>
                              <a:latin typeface="Cambria Math" panose="02040503050406030204" pitchFamily="18" charset="0"/>
                            </a:rPr>
                            <m:t>𝑑</m:t>
                          </m:r>
                        </m:sup>
                      </m:sSup>
                    </m:oMath>
                  </m:oMathPara>
                </a14:m>
                <a:endParaRPr lang="en-US" sz="2400" i="1">
                  <a:solidFill>
                    <a:srgbClr val="FF0000"/>
                  </a:solidFill>
                </a:endParaRPr>
              </a:p>
            </p:txBody>
          </p:sp>
        </mc:Choice>
        <mc:Fallback>
          <p:sp>
            <p:nvSpPr>
              <p:cNvPr id="7" name="TextBox 6">
                <a:extLst>
                  <a:ext uri="{FF2B5EF4-FFF2-40B4-BE49-F238E27FC236}">
                    <a16:creationId xmlns:a16="http://schemas.microsoft.com/office/drawing/2014/main" id="{E367AF55-120A-1846-E966-237679780BC8}"/>
                  </a:ext>
                </a:extLst>
              </p:cNvPr>
              <p:cNvSpPr txBox="1">
                <a:spLocks noRot="1" noChangeAspect="1" noMove="1" noResize="1" noEditPoints="1" noAdjustHandles="1" noChangeArrowheads="1" noChangeShapeType="1" noTextEdit="1"/>
              </p:cNvSpPr>
              <p:nvPr/>
            </p:nvSpPr>
            <p:spPr>
              <a:xfrm>
                <a:off x="7908758" y="3820735"/>
                <a:ext cx="2871537" cy="468205"/>
              </a:xfrm>
              <a:prstGeom prst="rect">
                <a:avLst/>
              </a:prstGeom>
              <a:blipFill>
                <a:blip r:embed="rId5"/>
                <a:stretch>
                  <a:fillRect/>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1F4210FE-1987-CE7D-2BD9-C702B7EFF268}"/>
              </a:ext>
            </a:extLst>
          </p:cNvPr>
          <p:cNvSpPr/>
          <p:nvPr/>
        </p:nvSpPr>
        <p:spPr>
          <a:xfrm rot="10800000">
            <a:off x="8811579" y="3678558"/>
            <a:ext cx="256674" cy="83419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46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m:rPr>
                            <m:sty m:val="p"/>
                          </m:rPr>
                          <a:rPr lang="en-AU" b="0" i="0" smtClean="0">
                            <a:latin typeface="Cambria Math" panose="02040503050406030204" pitchFamily="18" charset="0"/>
                            <a:cs typeface="Calibri"/>
                          </a:rPr>
                          <m:t>Π</m:t>
                        </m:r>
                      </m:e>
                      <m:sub>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𝒮</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 </m:t>
                        </m:r>
                      </m:sub>
                    </m:sSub>
                    <m:d>
                      <m:dPr>
                        <m:ctrlPr>
                          <a:rPr lang="en-AU" b="0" i="1" smtClean="0">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77479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solidFill>
                              <a:srgbClr val="FF0000"/>
                            </a:solidFill>
                            <a:latin typeface="Cambria Math" panose="02040503050406030204" pitchFamily="18" charset="0"/>
                            <a:cs typeface="Calibri"/>
                          </a:rPr>
                        </m:ctrlPr>
                      </m:sSubPr>
                      <m:e>
                        <m:r>
                          <m:rPr>
                            <m:sty m:val="p"/>
                          </m:rPr>
                          <a:rPr lang="en-AU">
                            <a:solidFill>
                              <a:srgbClr val="FF0000"/>
                            </a:solidFill>
                            <a:latin typeface="Cambria Math" panose="02040503050406030204" pitchFamily="18" charset="0"/>
                            <a:cs typeface="Calibri"/>
                          </a:rPr>
                          <m:t>Π</m:t>
                        </m:r>
                      </m:e>
                      <m:sub>
                        <m:sSub>
                          <m:sSubPr>
                            <m:ctrlPr>
                              <a:rPr lang="en-AU" i="1">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𝒮</m:t>
                            </m:r>
                          </m:e>
                          <m:sub>
                            <m:r>
                              <a:rPr lang="en-AU" i="1">
                                <a:solidFill>
                                  <a:srgbClr val="FF0000"/>
                                </a:solidFill>
                                <a:latin typeface="Cambria Math" panose="02040503050406030204" pitchFamily="18" charset="0"/>
                                <a:cs typeface="Calibri"/>
                              </a:rPr>
                              <m:t>𝑡</m:t>
                            </m:r>
                          </m:sub>
                        </m:sSub>
                        <m:r>
                          <a:rPr lang="en-AU" i="1">
                            <a:solidFill>
                              <a:srgbClr val="FF0000"/>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8C845ED-1375-3470-4064-C020983AE3FB}"/>
                  </a:ext>
                </a:extLst>
              </p:cNvPr>
              <p:cNvSpPr txBox="1"/>
              <p:nvPr/>
            </p:nvSpPr>
            <p:spPr>
              <a:xfrm>
                <a:off x="4461598" y="3153363"/>
                <a:ext cx="3268804" cy="847931"/>
              </a:xfrm>
              <a:prstGeom prst="rect">
                <a:avLst/>
              </a:prstGeom>
              <a:noFill/>
            </p:spPr>
            <p:txBody>
              <a:bodyPr wrap="square" rtlCol="0">
                <a:spAutoFit/>
              </a:bodyPr>
              <a:lstStyle/>
              <a:p>
                <a:pPr algn="ctr"/>
                <a14:m>
                  <m:oMath xmlns:m="http://schemas.openxmlformats.org/officeDocument/2006/math">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𝒮</m:t>
                        </m:r>
                      </m:e>
                      <m:sub>
                        <m:r>
                          <a:rPr lang="en-AU" sz="2400" b="0" i="1" smtClean="0">
                            <a:solidFill>
                              <a:srgbClr val="FF0000"/>
                            </a:solidFill>
                            <a:latin typeface="Cambria Math" panose="02040503050406030204" pitchFamily="18" charset="0"/>
                          </a:rPr>
                          <m:t>1</m:t>
                        </m:r>
                      </m:sub>
                    </m:sSub>
                    <m:r>
                      <a:rPr lang="en-AU" sz="2400" b="0" i="1" smtClean="0">
                        <a:solidFill>
                          <a:srgbClr val="FF0000"/>
                        </a:solidFill>
                        <a:latin typeface="Cambria Math" panose="02040503050406030204" pitchFamily="18" charset="0"/>
                      </a:rPr>
                      <m:t>, </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𝒮</m:t>
                        </m:r>
                      </m:e>
                      <m:sub>
                        <m:r>
                          <a:rPr lang="en-AU" sz="2400" b="0" i="1" smtClean="0">
                            <a:solidFill>
                              <a:srgbClr val="FF0000"/>
                            </a:solidFill>
                            <a:latin typeface="Cambria Math" panose="02040503050406030204" pitchFamily="18" charset="0"/>
                          </a:rPr>
                          <m:t>2</m:t>
                        </m:r>
                      </m:sub>
                    </m:sSub>
                    <m:r>
                      <a:rPr lang="en-AU" sz="2400" b="0" i="1" smtClean="0">
                        <a:solidFill>
                          <a:srgbClr val="FF0000"/>
                        </a:solidFill>
                        <a:latin typeface="Cambria Math" panose="02040503050406030204" pitchFamily="18" charset="0"/>
                      </a:rPr>
                      <m:t>,…</m:t>
                    </m:r>
                  </m:oMath>
                </a14:m>
                <a:r>
                  <a:rPr lang="en-US" sz="2400" i="1">
                    <a:solidFill>
                      <a:srgbClr val="FF0000"/>
                    </a:solidFill>
                  </a:rPr>
                  <a:t> is a sequence of nested Euclidean balls</a:t>
                </a:r>
              </a:p>
            </p:txBody>
          </p:sp>
        </mc:Choice>
        <mc:Fallback>
          <p:sp>
            <p:nvSpPr>
              <p:cNvPr id="4" name="TextBox 3">
                <a:extLst>
                  <a:ext uri="{FF2B5EF4-FFF2-40B4-BE49-F238E27FC236}">
                    <a16:creationId xmlns:a16="http://schemas.microsoft.com/office/drawing/2014/main" id="{98C845ED-1375-3470-4064-C020983AE3FB}"/>
                  </a:ext>
                </a:extLst>
              </p:cNvPr>
              <p:cNvSpPr txBox="1">
                <a:spLocks noRot="1" noChangeAspect="1" noMove="1" noResize="1" noEditPoints="1" noAdjustHandles="1" noChangeArrowheads="1" noChangeShapeType="1" noTextEdit="1"/>
              </p:cNvSpPr>
              <p:nvPr/>
            </p:nvSpPr>
            <p:spPr>
              <a:xfrm>
                <a:off x="4461598" y="3153363"/>
                <a:ext cx="3268804" cy="847931"/>
              </a:xfrm>
              <a:prstGeom prst="rect">
                <a:avLst/>
              </a:prstGeom>
              <a:blipFill>
                <a:blip r:embed="rId3"/>
                <a:stretch>
                  <a:fillRect l="-187" t="-5755" r="-4851" b="-13669"/>
                </a:stretch>
              </a:blipFill>
            </p:spPr>
            <p:txBody>
              <a:bodyPr/>
              <a:lstStyle/>
              <a:p>
                <a:r>
                  <a:rPr lang="en-US">
                    <a:noFill/>
                  </a:rPr>
                  <a:t> </a:t>
                </a:r>
              </a:p>
            </p:txBody>
          </p:sp>
        </mc:Fallback>
      </mc:AlternateContent>
    </p:spTree>
    <p:extLst>
      <p:ext uri="{BB962C8B-B14F-4D97-AF65-F5344CB8AC3E}">
        <p14:creationId xmlns:p14="http://schemas.microsoft.com/office/powerpoint/2010/main" val="399652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𝒮</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solidFill>
                                  <a:srgbClr val="FF0000"/>
                                </a:solidFill>
                                <a:latin typeface="Cambria Math" panose="02040503050406030204" pitchFamily="18" charset="0"/>
                                <a:cs typeface="Calibri"/>
                              </a:rPr>
                            </m:ctrlPr>
                          </m:sSubPr>
                          <m:e>
                            <m:r>
                              <a:rPr lang="en-AU" i="1">
                                <a:solidFill>
                                  <a:srgbClr val="FF0000"/>
                                </a:solidFill>
                                <a:latin typeface="Cambria Math" panose="02040503050406030204" pitchFamily="18" charset="0"/>
                                <a:cs typeface="Calibri"/>
                              </a:rPr>
                              <m:t>𝑢</m:t>
                            </m:r>
                          </m:e>
                          <m:sub>
                            <m:r>
                              <a:rPr lang="en-AU" i="1">
                                <a:solidFill>
                                  <a:srgbClr val="FF0000"/>
                                </a:solidFill>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𝑢</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02617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𝒮</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rgbClr val="FF0000"/>
                            </a:solidFill>
                            <a:latin typeface="Cambria Math" panose="02040503050406030204" pitchFamily="18" charset="0"/>
                            <a:cs typeface="Calibri"/>
                          </a:rPr>
                        </m:ctrlPr>
                      </m:naryPr>
                      <m:sub>
                        <m:r>
                          <m:rPr>
                            <m:brk m:alnAt="7"/>
                          </m:rPr>
                          <a:rPr lang="en-AU" b="0" i="1" smtClean="0">
                            <a:solidFill>
                              <a:srgbClr val="FF0000"/>
                            </a:solidFill>
                            <a:latin typeface="Cambria Math" panose="02040503050406030204" pitchFamily="18" charset="0"/>
                            <a:cs typeface="Calibri"/>
                          </a:rPr>
                          <m:t>𝑠</m:t>
                        </m:r>
                        <m:r>
                          <a:rPr lang="en-AU" b="0" i="1" smtClean="0">
                            <a:solidFill>
                              <a:srgbClr val="FF0000"/>
                            </a:solidFill>
                            <a:latin typeface="Cambria Math" panose="02040503050406030204" pitchFamily="18" charset="0"/>
                            <a:cs typeface="Calibri"/>
                          </a:rPr>
                          <m:t>&lt;</m:t>
                        </m:r>
                        <m:r>
                          <a:rPr lang="en-AU" b="0" i="1" smtClean="0">
                            <a:solidFill>
                              <a:srgbClr val="FF0000"/>
                            </a:solidFill>
                            <a:latin typeface="Cambria Math" panose="02040503050406030204" pitchFamily="18" charset="0"/>
                            <a:cs typeface="Calibri"/>
                          </a:rPr>
                          <m:t>𝑡</m:t>
                        </m:r>
                      </m:sub>
                      <m:sup/>
                      <m:e>
                        <m:r>
                          <m:rPr>
                            <m:sty m:val="p"/>
                          </m:rPr>
                          <a:rPr lang="en-AU" b="0" i="0"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ℓ</m:t>
                            </m:r>
                          </m:e>
                          <m:sub>
                            <m:r>
                              <a:rPr lang="en-AU" b="0" i="1" smtClean="0">
                                <a:solidFill>
                                  <a:srgbClr val="FF0000"/>
                                </a:solidFill>
                                <a:latin typeface="Cambria Math" panose="02040503050406030204" pitchFamily="18" charset="0"/>
                                <a:cs typeface="Calibri"/>
                              </a:rPr>
                              <m:t>𝑠</m:t>
                            </m:r>
                          </m:sub>
                        </m:sSub>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8976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𝒮</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rgbClr val="FF0000"/>
                        </a:solidFill>
                        <a:latin typeface="Cambria Math" panose="02040503050406030204" pitchFamily="18" charset="0"/>
                        <a:cs typeface="Calibri"/>
                      </a:rPr>
                      <m:t>𝜂</m:t>
                    </m:r>
                    <m:d>
                      <m:dPr>
                        <m:ctrlPr>
                          <a:rPr lang="en-AU" b="0" i="1" smtClean="0">
                            <a:solidFill>
                              <a:srgbClr val="FF0000"/>
                            </a:solidFill>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1</m:t>
                            </m:r>
                          </m:sub>
                        </m:sSub>
                        <m:r>
                          <a:rPr lang="en-AU" b="0" i="1" smtClean="0">
                            <a:solidFill>
                              <a:srgbClr val="FF0000"/>
                            </a:solidFill>
                            <a:latin typeface="Cambria Math" panose="02040503050406030204" pitchFamily="18" charset="0"/>
                            <a:cs typeface="Calibri"/>
                          </a:rPr>
                          <m:t>,…,</m:t>
                        </m:r>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r>
                              <a:rPr lang="en-AU" b="0" i="1" smtClean="0">
                                <a:solidFill>
                                  <a:srgbClr val="FF0000"/>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43469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b="0" i="1" smtClean="0">
                        <a:latin typeface="Cambria Math" panose="02040503050406030204" pitchFamily="18" charset="0"/>
                        <a:cs typeface="Calibri"/>
                      </a:rPr>
                      <m:t>𝑡</m:t>
                    </m:r>
                    <m:r>
                      <a:rPr lang="en-AU" b="0" i="0" smtClean="0">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𝑤</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r>
                          <m:rPr>
                            <m:sty m:val="p"/>
                          </m:rPr>
                          <a:rPr lang="en-AU">
                            <a:solidFill>
                              <a:schemeClr val="tx1"/>
                            </a:solidFill>
                            <a:latin typeface="Cambria Math" panose="02040503050406030204" pitchFamily="18" charset="0"/>
                            <a:cs typeface="Calibri"/>
                          </a:rPr>
                          <m:t>Π</m:t>
                        </m:r>
                      </m:e>
                      <m:sub>
                        <m:sSub>
                          <m:sSubPr>
                            <m:ctrlPr>
                              <a:rPr lang="en-AU" i="1">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𝒮</m:t>
                            </m:r>
                          </m:e>
                          <m:sub>
                            <m:r>
                              <a:rPr lang="en-AU" i="1">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 </m:t>
                        </m:r>
                      </m:sub>
                    </m:sSub>
                    <m:d>
                      <m:dPr>
                        <m:ctrlPr>
                          <a:rPr lang="en-AU" i="1">
                            <a:solidFill>
                              <a:schemeClr val="tx1"/>
                            </a:solidFill>
                            <a:latin typeface="Cambria Math" panose="02040503050406030204" pitchFamily="18" charset="0"/>
                            <a:cs typeface="Calibri"/>
                          </a:rPr>
                        </m:ctrlPr>
                      </m:dPr>
                      <m:e>
                        <m:sSub>
                          <m:sSubPr>
                            <m:ctrlPr>
                              <a:rPr lang="en-AU" i="1" smtClean="0">
                                <a:solidFill>
                                  <a:schemeClr val="tx1"/>
                                </a:solidFill>
                                <a:latin typeface="Cambria Math" panose="02040503050406030204" pitchFamily="18" charset="0"/>
                                <a:cs typeface="Calibri"/>
                              </a:rPr>
                            </m:ctrlPr>
                          </m:sSubPr>
                          <m:e>
                            <m:r>
                              <a:rPr lang="en-AU" i="1">
                                <a:solidFill>
                                  <a:schemeClr val="tx1"/>
                                </a:solidFill>
                                <a:latin typeface="Cambria Math" panose="02040503050406030204" pitchFamily="18" charset="0"/>
                                <a:cs typeface="Calibri"/>
                              </a:rPr>
                              <m:t>𝑢</m:t>
                            </m:r>
                          </m:e>
                          <m:sub>
                            <m:r>
                              <a:rPr lang="en-AU" i="1">
                                <a:solidFill>
                                  <a:schemeClr val="tx1"/>
                                </a:solidFill>
                                <a:latin typeface="Cambria Math" panose="02040503050406030204" pitchFamily="18" charset="0"/>
                                <a:cs typeface="Calibri"/>
                              </a:rPr>
                              <m:t>𝑡</m:t>
                            </m:r>
                          </m:sub>
                        </m:sSub>
                      </m:e>
                    </m:d>
                  </m:oMath>
                </a14:m>
                <a:r>
                  <a:rPr lang="en-US">
                    <a:solidFill>
                      <a:schemeClr val="tx1"/>
                    </a:solidFill>
                    <a:cs typeface="Calibri"/>
                  </a:rPr>
                  <a:t>, where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𝑢</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 </m:t>
                        </m:r>
                      </m:sub>
                    </m:sSub>
                    <m:r>
                      <a:rPr lang="en-AU" b="0" i="1" smtClean="0">
                        <a:solidFill>
                          <a:schemeClr val="tx1"/>
                        </a:solidFill>
                        <a:latin typeface="Cambria Math" panose="02040503050406030204" pitchFamily="18" charset="0"/>
                        <a:cs typeface="Calibri"/>
                      </a:rPr>
                      <m:t>≔</m:t>
                    </m:r>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𝜂</m:t>
                    </m:r>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1</m:t>
                            </m:r>
                          </m:sub>
                        </m:sSub>
                        <m:r>
                          <a:rPr lang="en-AU" b="0" i="1"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𝑡</m:t>
                            </m:r>
                            <m:r>
                              <a:rPr lang="en-AU" b="0" i="1" smtClean="0">
                                <a:solidFill>
                                  <a:schemeClr val="tx1"/>
                                </a:solidFill>
                                <a:latin typeface="Cambria Math" panose="02040503050406030204" pitchFamily="18" charset="0"/>
                                <a:cs typeface="Calibri"/>
                              </a:rPr>
                              <m:t>−1</m:t>
                            </m:r>
                          </m:sub>
                        </m:sSub>
                      </m:e>
                    </m:d>
                    <m:r>
                      <a:rPr lang="en-AU" b="0" i="1" smtClean="0">
                        <a:solidFill>
                          <a:schemeClr val="tx1"/>
                        </a:solidFill>
                        <a:latin typeface="Cambria Math" panose="02040503050406030204" pitchFamily="18" charset="0"/>
                        <a:cs typeface="Calibri"/>
                      </a:rPr>
                      <m:t>⋅</m:t>
                    </m:r>
                    <m:nary>
                      <m:naryPr>
                        <m:chr m:val="∑"/>
                        <m:supHide m:val="on"/>
                        <m:ctrlPr>
                          <a:rPr lang="en-AU" b="0" i="1" smtClean="0">
                            <a:solidFill>
                              <a:schemeClr val="tx1"/>
                            </a:solidFill>
                            <a:latin typeface="Cambria Math" panose="02040503050406030204" pitchFamily="18" charset="0"/>
                            <a:cs typeface="Calibri"/>
                          </a:rPr>
                        </m:ctrlPr>
                      </m:naryPr>
                      <m:sub>
                        <m:r>
                          <m:rPr>
                            <m:brk m:alnAt="7"/>
                          </m:rPr>
                          <a:rPr lang="en-AU" b="0" i="1" smtClean="0">
                            <a:solidFill>
                              <a:schemeClr val="tx1"/>
                            </a:solidFill>
                            <a:latin typeface="Cambria Math" panose="02040503050406030204" pitchFamily="18" charset="0"/>
                            <a:cs typeface="Calibri"/>
                          </a:rPr>
                          <m:t>𝑠</m:t>
                        </m:r>
                        <m:r>
                          <a:rPr lang="en-AU" b="0" i="1" smtClean="0">
                            <a:solidFill>
                              <a:schemeClr val="tx1"/>
                            </a:solidFill>
                            <a:latin typeface="Cambria Math" panose="02040503050406030204" pitchFamily="18" charset="0"/>
                            <a:cs typeface="Calibri"/>
                          </a:rPr>
                          <m:t>&lt;</m:t>
                        </m:r>
                        <m:r>
                          <a:rPr lang="en-AU" b="0" i="1" smtClean="0">
                            <a:solidFill>
                              <a:schemeClr val="tx1"/>
                            </a:solidFill>
                            <a:latin typeface="Cambria Math" panose="02040503050406030204" pitchFamily="18" charset="0"/>
                            <a:cs typeface="Calibri"/>
                          </a:rPr>
                          <m:t>𝑡</m:t>
                        </m:r>
                      </m:sub>
                      <m:sup/>
                      <m:e>
                        <m:r>
                          <m:rPr>
                            <m:sty m:val="p"/>
                          </m:rPr>
                          <a:rPr lang="en-AU" b="0" i="0" smtClean="0">
                            <a:solidFill>
                              <a:schemeClr val="tx1"/>
                            </a:solidFill>
                            <a:latin typeface="Cambria Math" panose="02040503050406030204" pitchFamily="18" charset="0"/>
                            <a:cs typeface="Calibri"/>
                          </a:rPr>
                          <m:t>∇</m:t>
                        </m:r>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ℓ</m:t>
                            </m:r>
                          </m:e>
                          <m:sub>
                            <m:r>
                              <a:rPr lang="en-AU" b="0" i="1" smtClean="0">
                                <a:solidFill>
                                  <a:schemeClr val="tx1"/>
                                </a:solidFill>
                                <a:latin typeface="Cambria Math" panose="02040503050406030204" pitchFamily="18" charset="0"/>
                                <a:cs typeface="Calibri"/>
                              </a:rPr>
                              <m:t>𝑠</m:t>
                            </m:r>
                          </m:sub>
                        </m:sSub>
                        <m:d>
                          <m:dPr>
                            <m:ctrlPr>
                              <a:rPr lang="en-AU" b="0" i="1" smtClean="0">
                                <a:solidFill>
                                  <a:schemeClr val="tx1"/>
                                </a:solidFill>
                                <a:latin typeface="Cambria Math" panose="02040503050406030204" pitchFamily="18" charset="0"/>
                                <a:cs typeface="Calibri"/>
                              </a:rPr>
                            </m:ctrlPr>
                          </m:dPr>
                          <m:e>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𝑤</m:t>
                                </m:r>
                              </m:e>
                              <m:sub>
                                <m:r>
                                  <a:rPr lang="en-AU" b="0" i="1" smtClean="0">
                                    <a:solidFill>
                                      <a:schemeClr val="tx1"/>
                                    </a:solidFill>
                                    <a:latin typeface="Cambria Math" panose="02040503050406030204" pitchFamily="18" charset="0"/>
                                    <a:cs typeface="Calibri"/>
                                  </a:rPr>
                                  <m:t>𝑠</m:t>
                                </m:r>
                              </m:sub>
                            </m:sSub>
                          </m:e>
                        </m:d>
                      </m:e>
                    </m:nary>
                  </m:oMath>
                </a14:m>
                <a:endParaRPr lang="en-US">
                  <a:solidFill>
                    <a:schemeClr val="tx1"/>
                  </a:solidFill>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𝑔</m:t>
                                </m:r>
                              </m:e>
                              <m:sub>
                                <m:r>
                                  <a:rPr lang="en-AU" b="0" i="1" smtClean="0">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i="1" smtClean="0">
                                    <a:latin typeface="Cambria Math" panose="02040503050406030204" pitchFamily="18" charset="0"/>
                                    <a:cs typeface="Calibri"/>
                                  </a:rPr>
                                  <m:t>𝑔</m:t>
                                </m:r>
                              </m:e>
                              <m:sub>
                                <m:r>
                                  <a:rPr lang="en-AU" b="0" i="1" smtClean="0">
                                    <a:latin typeface="Cambria Math" panose="02040503050406030204" pitchFamily="18" charset="0"/>
                                    <a:cs typeface="Calibri"/>
                                  </a:rPr>
                                  <m:t>1</m:t>
                                </m:r>
                              </m:sub>
                            </m:sSub>
                          </m:e>
                        </m:d>
                      </m:den>
                    </m:f>
                  </m:oMath>
                </a14:m>
                <a:r>
                  <a:rPr lang="en-US">
                    <a:solidFill>
                      <a:schemeClr val="tx1"/>
                    </a:solidFill>
                    <a:cs typeface="Calibri"/>
                  </a:rPr>
                  <a:t> is too large</a:t>
                </a: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370835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Algorithm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pPr>
                  <a:spcAft>
                    <a:spcPts val="600"/>
                  </a:spcAft>
                </a:pPr>
                <a:r>
                  <a:rPr lang="en-US">
                    <a:cs typeface="Calibri"/>
                  </a:rPr>
                  <a:t>At iteration </a:t>
                </a:r>
                <a14:m>
                  <m:oMath xmlns:m="http://schemas.openxmlformats.org/officeDocument/2006/math">
                    <m:r>
                      <a:rPr lang="en-AU" i="1">
                        <a:latin typeface="Cambria Math" panose="02040503050406030204" pitchFamily="18" charset="0"/>
                        <a:cs typeface="Calibri"/>
                      </a:rPr>
                      <m:t>𝑡</m:t>
                    </m:r>
                    <m:r>
                      <a:rPr lang="en-AU">
                        <a:latin typeface="Cambria Math" panose="02040503050406030204" pitchFamily="18" charset="0"/>
                        <a:cs typeface="Calibri"/>
                      </a:rPr>
                      <m:t>,</m:t>
                    </m:r>
                  </m:oMath>
                </a14:m>
                <a:r>
                  <a:rPr lang="en-US">
                    <a:cs typeface="Calibri"/>
                  </a:rPr>
                  <a:t> FreeGrad </a:t>
                </a:r>
              </a:p>
              <a:p>
                <a:pPr lvl="1">
                  <a:spcAft>
                    <a:spcPts val="600"/>
                  </a:spcAft>
                  <a:buFont typeface="Wingdings" pitchFamily="2" charset="2"/>
                  <a:buChar char="Ø"/>
                </a:pPr>
                <a:r>
                  <a:rPr lang="en-US">
                    <a:cs typeface="Calibri"/>
                  </a:rPr>
                  <a:t>Outputs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m:rPr>
                            <m:sty m:val="p"/>
                          </m:rPr>
                          <a:rPr lang="en-AU">
                            <a:latin typeface="Cambria Math" panose="02040503050406030204" pitchFamily="18" charset="0"/>
                            <a:cs typeface="Calibri"/>
                          </a:rPr>
                          <m:t>Π</m:t>
                        </m:r>
                      </m:e>
                      <m:sub>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𝒮</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 </m:t>
                        </m:r>
                      </m:sub>
                    </m:sSub>
                    <m:d>
                      <m:dPr>
                        <m:ctrlPr>
                          <a:rPr lang="en-AU" i="1">
                            <a:latin typeface="Cambria Math" panose="02040503050406030204" pitchFamily="18" charset="0"/>
                            <a:cs typeface="Calibri"/>
                          </a:rPr>
                        </m:ctrlPr>
                      </m:dPr>
                      <m:e>
                        <m:sSub>
                          <m:sSubPr>
                            <m:ctrlPr>
                              <a:rPr lang="en-AU" i="1" smtClean="0">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sub>
                        </m:sSub>
                      </m:e>
                    </m:d>
                  </m:oMath>
                </a14:m>
                <a:r>
                  <a:rPr lang="en-US">
                    <a:cs typeface="Calibri"/>
                  </a:rPr>
                  <a:t>, where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𝑢</m:t>
                        </m:r>
                      </m:e>
                      <m:sub>
                        <m:r>
                          <a:rPr lang="en-AU" i="1">
                            <a:latin typeface="Cambria Math" panose="02040503050406030204" pitchFamily="18" charset="0"/>
                            <a:cs typeface="Calibri"/>
                          </a:rPr>
                          <m:t>𝑡</m:t>
                        </m:r>
                        <m:r>
                          <a:rPr lang="en-AU" i="1">
                            <a:latin typeface="Cambria Math" panose="02040503050406030204" pitchFamily="18" charset="0"/>
                            <a:cs typeface="Calibri"/>
                          </a:rPr>
                          <m:t> </m:t>
                        </m:r>
                      </m:sub>
                    </m:sSub>
                    <m:r>
                      <a:rPr lang="en-AU" i="1">
                        <a:latin typeface="Cambria Math" panose="02040503050406030204" pitchFamily="18" charset="0"/>
                        <a:cs typeface="Calibri"/>
                      </a:rPr>
                      <m:t>≔−</m:t>
                    </m:r>
                    <m:r>
                      <a:rPr lang="en-AU" i="1">
                        <a:latin typeface="Cambria Math" panose="02040503050406030204" pitchFamily="18" charset="0"/>
                        <a:cs typeface="Calibri"/>
                      </a:rPr>
                      <m:t>𝜂</m:t>
                    </m:r>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1</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r>
                              <a:rPr lang="en-AU" b="0" i="1" smtClean="0">
                                <a:latin typeface="Cambria Math" panose="02040503050406030204" pitchFamily="18" charset="0"/>
                                <a:cs typeface="Calibri"/>
                              </a:rPr>
                              <m:t>−1</m:t>
                            </m:r>
                          </m:sub>
                        </m:sSub>
                      </m:e>
                    </m:d>
                    <m:r>
                      <a:rPr lang="en-AU" i="1">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m:rPr>
                            <m:brk m:alnAt="7"/>
                          </m:rPr>
                          <a:rPr lang="en-AU" i="1">
                            <a:latin typeface="Cambria Math" panose="02040503050406030204" pitchFamily="18" charset="0"/>
                            <a:cs typeface="Calibri"/>
                          </a:rPr>
                          <m:t>𝑠</m:t>
                        </m:r>
                        <m:r>
                          <a:rPr lang="en-AU" b="0" i="1" smtClean="0">
                            <a:latin typeface="Cambria Math" panose="02040503050406030204" pitchFamily="18" charset="0"/>
                            <a:cs typeface="Calibri"/>
                          </a:rPr>
                          <m:t>&lt;</m:t>
                        </m:r>
                        <m:r>
                          <a:rPr lang="en-AU" i="1">
                            <a:latin typeface="Cambria Math" panose="02040503050406030204" pitchFamily="18" charset="0"/>
                            <a:cs typeface="Calibri"/>
                          </a:rPr>
                          <m:t>𝑡</m:t>
                        </m:r>
                      </m:sub>
                      <m:sup/>
                      <m:e>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𝑠</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𝑠</m:t>
                                </m:r>
                              </m:sub>
                            </m:sSub>
                          </m:e>
                        </m:d>
                      </m:e>
                    </m:nary>
                  </m:oMath>
                </a14:m>
                <a:endParaRPr lang="en-US">
                  <a:cs typeface="Calibri"/>
                </a:endParaRPr>
              </a:p>
              <a:p>
                <a:pPr lvl="1">
                  <a:spcAft>
                    <a:spcPts val="600"/>
                  </a:spcAft>
                  <a:buFont typeface="Wingdings" pitchFamily="2" charset="2"/>
                  <a:buChar char="Ø"/>
                </a:pPr>
                <a:r>
                  <a:rPr lang="en-US">
                    <a:cs typeface="Calibri"/>
                  </a:rPr>
                  <a:t>Gets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r>
                      <m:rPr>
                        <m:sty m:val="p"/>
                      </m:rPr>
                      <a:rPr lang="en-AU">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d>
                      <m:dPr>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𝑡</m:t>
                            </m:r>
                          </m:sub>
                        </m:sSub>
                      </m:e>
                    </m:d>
                  </m:oMath>
                </a14:m>
                <a:r>
                  <a:rPr lang="en-US">
                    <a:cs typeface="Calibri"/>
                  </a:rPr>
                  <a:t> and restarts if </a:t>
                </a:r>
                <a14:m>
                  <m:oMath xmlns:m="http://schemas.openxmlformats.org/officeDocument/2006/math">
                    <m:f>
                      <m:fPr>
                        <m:ctrlPr>
                          <a:rPr lang="en-AU" i="1">
                            <a:latin typeface="Cambria Math" panose="02040503050406030204" pitchFamily="18" charset="0"/>
                            <a:cs typeface="Calibri"/>
                          </a:rPr>
                        </m:ctrlPr>
                      </m:fPr>
                      <m:num>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𝑡</m:t>
                                </m:r>
                              </m:sub>
                            </m:sSub>
                          </m:e>
                        </m:d>
                      </m:num>
                      <m:den>
                        <m:d>
                          <m:dPr>
                            <m:begChr m:val="‖"/>
                            <m:endChr m:val="‖"/>
                            <m:ctrlPr>
                              <a:rPr lang="en-AU" i="1">
                                <a:latin typeface="Cambria Math" panose="02040503050406030204" pitchFamily="18" charset="0"/>
                                <a:cs typeface="Calibri"/>
                              </a:rPr>
                            </m:ctrlPr>
                          </m:dPr>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𝑔</m:t>
                                </m:r>
                              </m:e>
                              <m:sub>
                                <m:r>
                                  <a:rPr lang="en-AU" i="1">
                                    <a:latin typeface="Cambria Math" panose="02040503050406030204" pitchFamily="18" charset="0"/>
                                    <a:cs typeface="Calibri"/>
                                  </a:rPr>
                                  <m:t>1</m:t>
                                </m:r>
                              </m:sub>
                            </m:sSub>
                          </m:e>
                        </m:d>
                      </m:den>
                    </m:f>
                  </m:oMath>
                </a14:m>
                <a:r>
                  <a:rPr lang="en-US">
                    <a:cs typeface="Calibri"/>
                  </a:rPr>
                  <a:t> is too large</a:t>
                </a:r>
              </a:p>
              <a:p>
                <a:pPr>
                  <a:spcAft>
                    <a:spcPts val="600"/>
                  </a:spcAft>
                </a:pPr>
                <a:r>
                  <a:rPr lang="en-US">
                    <a:solidFill>
                      <a:schemeClr val="tx1"/>
                    </a:solidFill>
                    <a:cs typeface="Calibri"/>
                  </a:rPr>
                  <a:t>Use in </a:t>
                </a:r>
                <a:r>
                  <a:rPr lang="en-US" b="1">
                    <a:solidFill>
                      <a:schemeClr val="tx1"/>
                    </a:solidFill>
                    <a:cs typeface="Calibri"/>
                  </a:rPr>
                  <a:t>VW</a:t>
                </a:r>
                <a:r>
                  <a:rPr lang="en-US">
                    <a:solidFill>
                      <a:schemeClr val="tx1"/>
                    </a:solidFill>
                    <a:cs typeface="Calibri"/>
                  </a:rPr>
                  <a:t>: </a:t>
                </a:r>
                <a:r>
                  <a:rPr lang="en-US">
                    <a:solidFill>
                      <a:schemeClr val="accent1"/>
                    </a:solidFill>
                    <a:cs typeface="Calibri"/>
                  </a:rPr>
                  <a:t>--</a:t>
                </a:r>
                <a:r>
                  <a:rPr lang="en-US" sz="2400" err="1">
                    <a:solidFill>
                      <a:schemeClr val="accent1"/>
                    </a:solidFill>
                    <a:latin typeface="PT Mono" panose="02060509020205020204" pitchFamily="49" charset="77"/>
                    <a:cs typeface="Calibri"/>
                  </a:rPr>
                  <a:t>freegrad</a:t>
                </a:r>
                <a:r>
                  <a:rPr lang="en-US" sz="2400">
                    <a:solidFill>
                      <a:schemeClr val="accent1"/>
                    </a:solidFill>
                    <a:latin typeface="PT Mono" panose="02060509020205020204" pitchFamily="49" charset="77"/>
                    <a:cs typeface="Calibri"/>
                  </a:rPr>
                  <a:t> </a:t>
                </a:r>
                <a:r>
                  <a:rPr lang="en-US">
                    <a:solidFill>
                      <a:srgbClr val="4472C4"/>
                    </a:solidFill>
                    <a:cs typeface="Calibri"/>
                  </a:rPr>
                  <a:t>--</a:t>
                </a:r>
                <a:r>
                  <a:rPr lang="en-US" sz="2400">
                    <a:solidFill>
                      <a:srgbClr val="4472C4"/>
                    </a:solidFill>
                    <a:latin typeface="PT Mono" panose="02060509020205020204" pitchFamily="49" charset="77"/>
                    <a:cs typeface="Calibri"/>
                  </a:rPr>
                  <a:t>project </a:t>
                </a:r>
                <a:r>
                  <a:rPr lang="en-US">
                    <a:solidFill>
                      <a:srgbClr val="4472C4"/>
                    </a:solidFill>
                    <a:cs typeface="Calibri"/>
                  </a:rPr>
                  <a:t>--</a:t>
                </a:r>
                <a:r>
                  <a:rPr lang="en-US" sz="2400">
                    <a:solidFill>
                      <a:srgbClr val="4472C4"/>
                    </a:solidFill>
                    <a:latin typeface="PT Mono" panose="02060509020205020204" pitchFamily="49" charset="77"/>
                    <a:cs typeface="Calibri"/>
                  </a:rPr>
                  <a:t>restart</a:t>
                </a:r>
                <a:endParaRPr lang="en-US">
                  <a:solidFill>
                    <a:schemeClr val="tx1"/>
                  </a:solidFill>
                  <a:cs typeface="Calibri"/>
                </a:endParaRPr>
              </a:p>
              <a:p>
                <a:pPr>
                  <a:spcAft>
                    <a:spcPts val="600"/>
                  </a:spcAft>
                </a:pPr>
                <a:r>
                  <a:rPr lang="en-US">
                    <a:solidFill>
                      <a:schemeClr val="tx1"/>
                    </a:solidFill>
                    <a:cs typeface="Calibri"/>
                  </a:rPr>
                  <a:t>Exploiting the problem structure:</a:t>
                </a:r>
              </a:p>
              <a:p>
                <a:pPr lvl="1">
                  <a:spcAft>
                    <a:spcPts val="600"/>
                  </a:spcAft>
                  <a:buFont typeface="Wingdings" pitchFamily="2" charset="2"/>
                  <a:buChar char="Ø"/>
                </a:pPr>
                <a:r>
                  <a:rPr lang="en-US">
                    <a:cs typeface="Calibri"/>
                  </a:rPr>
                  <a:t>If </a:t>
                </a:r>
                <a14:m>
                  <m:oMath xmlns:m="http://schemas.openxmlformats.org/officeDocument/2006/math">
                    <m:d>
                      <m:dPr>
                        <m:begChr m:val="‖"/>
                        <m:endChr m:val="‖"/>
                        <m:ctrlPr>
                          <a:rPr lang="en-US"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𝑤</m:t>
                            </m:r>
                          </m:e>
                          <m:sub>
                            <m:r>
                              <a:rPr lang="en-AU" b="0" i="1" smtClean="0">
                                <a:latin typeface="Cambria Math" panose="02040503050406030204" pitchFamily="18" charset="0"/>
                                <a:cs typeface="Calibri"/>
                              </a:rPr>
                              <m:t>∗</m:t>
                            </m:r>
                          </m:sub>
                        </m:sSub>
                      </m:e>
                    </m:d>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𝑅</m:t>
                    </m:r>
                  </m:oMath>
                </a14:m>
                <a:r>
                  <a:rPr lang="en-US">
                    <a:solidFill>
                      <a:schemeClr val="tx1"/>
                    </a:solidFill>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rgbClr val="4472C4"/>
                    </a:solidFill>
                    <a:cs typeface="Calibri"/>
                  </a:rPr>
                  <a:t>--</a:t>
                </a:r>
                <a:r>
                  <a:rPr lang="en-US">
                    <a:solidFill>
                      <a:srgbClr val="4472C4"/>
                    </a:solidFill>
                    <a:latin typeface="PT Mono" panose="02060509020205020204" pitchFamily="49" charset="77"/>
                    <a:cs typeface="Calibri"/>
                  </a:rPr>
                  <a:t>project </a:t>
                </a:r>
                <a:r>
                  <a:rPr lang="en-US">
                    <a:solidFill>
                      <a:srgbClr val="4472C4"/>
                    </a:solidFill>
                    <a:cs typeface="Calibri"/>
                  </a:rPr>
                  <a:t>--</a:t>
                </a:r>
                <a:r>
                  <a:rPr lang="en-US">
                    <a:solidFill>
                      <a:srgbClr val="4472C4"/>
                    </a:solidFill>
                    <a:latin typeface="PT Mono" panose="02060509020205020204" pitchFamily="49" charset="77"/>
                    <a:cs typeface="Calibri"/>
                  </a:rPr>
                  <a:t>radius </a:t>
                </a:r>
                <a14:m>
                  <m:oMath xmlns:m="http://schemas.openxmlformats.org/officeDocument/2006/math">
                    <m:r>
                      <a:rPr lang="en-AU" b="0" i="1" smtClean="0">
                        <a:solidFill>
                          <a:srgbClr val="4472C4"/>
                        </a:solidFill>
                        <a:latin typeface="Cambria Math" panose="02040503050406030204" pitchFamily="18" charset="0"/>
                        <a:cs typeface="Calibri"/>
                      </a:rPr>
                      <m:t>𝑅</m:t>
                    </m:r>
                  </m:oMath>
                </a14:m>
                <a:endParaRPr lang="en-US">
                  <a:solidFill>
                    <a:schemeClr val="tx1"/>
                  </a:solidFill>
                  <a:cs typeface="Calibri"/>
                </a:endParaRPr>
              </a:p>
              <a:p>
                <a:pPr lvl="1">
                  <a:spcAft>
                    <a:spcPts val="600"/>
                  </a:spcAft>
                  <a:buFont typeface="Wingdings" pitchFamily="2" charset="2"/>
                  <a:buChar char="Ø"/>
                </a:pPr>
                <a:r>
                  <a:rPr lang="en-US">
                    <a:cs typeface="Calibri"/>
                  </a:rPr>
                  <a:t>If</a:t>
                </a:r>
                <a14:m>
                  <m:oMath xmlns:m="http://schemas.openxmlformats.org/officeDocument/2006/math">
                    <m:r>
                      <a:rPr lang="en-AU" dirty="0">
                        <a:latin typeface="Cambria Math" panose="02040503050406030204" pitchFamily="18" charset="0"/>
                        <a:cs typeface="Calibri"/>
                      </a:rPr>
                      <m:t> </m:t>
                    </m:r>
                    <m:func>
                      <m:funcPr>
                        <m:ctrlPr>
                          <a:rPr lang="en-AU" i="1" dirty="0">
                            <a:latin typeface="Cambria Math" panose="02040503050406030204" pitchFamily="18" charset="0"/>
                            <a:cs typeface="Calibri"/>
                          </a:rPr>
                        </m:ctrlPr>
                      </m:funcPr>
                      <m:fName>
                        <m:limLow>
                          <m:limLowPr>
                            <m:ctrlPr>
                              <a:rPr lang="en-AU" i="1" dirty="0">
                                <a:latin typeface="Cambria Math" panose="02040503050406030204" pitchFamily="18" charset="0"/>
                                <a:cs typeface="Calibri"/>
                              </a:rPr>
                            </m:ctrlPr>
                          </m:limLowPr>
                          <m:e>
                            <m:r>
                              <m:rPr>
                                <m:sty m:val="p"/>
                              </m:rPr>
                              <a:rPr lang="en-AU" dirty="0">
                                <a:latin typeface="Cambria Math" panose="02040503050406030204" pitchFamily="18" charset="0"/>
                                <a:cs typeface="Calibri"/>
                              </a:rPr>
                              <m:t>max</m:t>
                            </m:r>
                          </m:e>
                          <m:lim>
                            <m:r>
                              <a:rPr lang="en-AU" i="1" dirty="0">
                                <a:latin typeface="Cambria Math" panose="02040503050406030204" pitchFamily="18" charset="0"/>
                                <a:cs typeface="Calibri"/>
                              </a:rPr>
                              <m:t>𝑡</m:t>
                            </m:r>
                            <m:r>
                              <a:rPr lang="en-AU" i="1" dirty="0">
                                <a:latin typeface="Cambria Math" panose="02040503050406030204" pitchFamily="18" charset="0"/>
                                <a:cs typeface="Calibri"/>
                              </a:rPr>
                              <m:t>≤</m:t>
                            </m:r>
                            <m:r>
                              <a:rPr lang="en-AU" i="1" dirty="0">
                                <a:latin typeface="Cambria Math" panose="02040503050406030204" pitchFamily="18" charset="0"/>
                                <a:cs typeface="Calibri"/>
                              </a:rPr>
                              <m:t>𝑇</m:t>
                            </m:r>
                          </m:lim>
                        </m:limLow>
                      </m:fName>
                      <m:e>
                        <m:d>
                          <m:dPr>
                            <m:begChr m:val="‖"/>
                            <m:endChr m:val="‖"/>
                            <m:ctrlPr>
                              <a:rPr lang="en-AU" i="1" dirty="0">
                                <a:latin typeface="Cambria Math" panose="02040503050406030204" pitchFamily="18" charset="0"/>
                                <a:cs typeface="Calibri"/>
                              </a:rPr>
                            </m:ctrlPr>
                          </m:dPr>
                          <m:e>
                            <m:r>
                              <m:rPr>
                                <m:sty m:val="p"/>
                              </m:rPr>
                              <a:rPr lang="en-AU" dirty="0">
                                <a:latin typeface="Cambria Math" panose="02040503050406030204" pitchFamily="18" charset="0"/>
                                <a:cs typeface="Calibri"/>
                              </a:rPr>
                              <m:t>∇</m:t>
                            </m:r>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ℓ</m:t>
                                </m:r>
                              </m:e>
                              <m:sub>
                                <m:r>
                                  <a:rPr lang="en-AU" i="1" dirty="0">
                                    <a:latin typeface="Cambria Math" panose="02040503050406030204" pitchFamily="18" charset="0"/>
                                    <a:cs typeface="Calibri"/>
                                  </a:rPr>
                                  <m:t>𝑡</m:t>
                                </m:r>
                              </m:sub>
                            </m:sSub>
                            <m:d>
                              <m:dPr>
                                <m:ctrlPr>
                                  <a:rPr lang="en-AU" i="1" dirty="0">
                                    <a:latin typeface="Cambria Math" panose="02040503050406030204" pitchFamily="18" charset="0"/>
                                    <a:cs typeface="Calibri"/>
                                  </a:rPr>
                                </m:ctrlPr>
                              </m:dPr>
                              <m:e>
                                <m:sSub>
                                  <m:sSubPr>
                                    <m:ctrlPr>
                                      <a:rPr lang="en-AU" i="1" dirty="0">
                                        <a:latin typeface="Cambria Math" panose="02040503050406030204" pitchFamily="18" charset="0"/>
                                        <a:cs typeface="Calibri"/>
                                      </a:rPr>
                                    </m:ctrlPr>
                                  </m:sSubPr>
                                  <m:e>
                                    <m:r>
                                      <a:rPr lang="en-AU" i="1" dirty="0">
                                        <a:latin typeface="Cambria Math" panose="02040503050406030204" pitchFamily="18" charset="0"/>
                                        <a:cs typeface="Calibri"/>
                                      </a:rPr>
                                      <m:t>𝑤</m:t>
                                    </m:r>
                                  </m:e>
                                  <m:sub>
                                    <m:r>
                                      <a:rPr lang="en-AU" i="1" dirty="0">
                                        <a:latin typeface="Cambria Math" panose="02040503050406030204" pitchFamily="18" charset="0"/>
                                        <a:cs typeface="Calibri"/>
                                      </a:rPr>
                                      <m:t>𝑡</m:t>
                                    </m:r>
                                  </m:sub>
                                </m:sSub>
                              </m:e>
                            </m:d>
                          </m:e>
                        </m:d>
                      </m:e>
                    </m:func>
                    <m:r>
                      <a:rPr lang="en-AU" i="1" dirty="0">
                        <a:latin typeface="Cambria Math" panose="02040503050406030204" pitchFamily="18" charset="0"/>
                        <a:cs typeface="Calibri"/>
                      </a:rPr>
                      <m:t> </m:t>
                    </m:r>
                    <m:r>
                      <a:rPr lang="en-AU" i="1">
                        <a:latin typeface="Cambria Math" panose="02040503050406030204" pitchFamily="18" charset="0"/>
                        <a:cs typeface="Calibri"/>
                      </a:rPr>
                      <m:t>≤</m:t>
                    </m:r>
                    <m:r>
                      <a:rPr lang="en-AU" i="1">
                        <a:latin typeface="Cambria Math" panose="02040503050406030204" pitchFamily="18" charset="0"/>
                        <a:cs typeface="Calibri"/>
                      </a:rPr>
                      <m:t>𝐵</m:t>
                    </m:r>
                  </m:oMath>
                </a14:m>
                <a:r>
                  <a:rPr lang="en-US">
                    <a:cs typeface="Calibri"/>
                  </a:rPr>
                  <a:t>, then use </a:t>
                </a:r>
                <a:r>
                  <a:rPr lang="en-US">
                    <a:solidFill>
                      <a:schemeClr val="accent1"/>
                    </a:solidFill>
                    <a:cs typeface="Calibri"/>
                  </a:rPr>
                  <a:t>--</a:t>
                </a:r>
                <a:r>
                  <a:rPr lang="en-US" err="1">
                    <a:solidFill>
                      <a:schemeClr val="accent1"/>
                    </a:solidFill>
                    <a:latin typeface="PT Mono" panose="02060509020205020204" pitchFamily="49" charset="77"/>
                    <a:cs typeface="Calibri"/>
                  </a:rPr>
                  <a:t>freegrad</a:t>
                </a:r>
                <a:r>
                  <a:rPr lang="en-US">
                    <a:solidFill>
                      <a:schemeClr val="accent1"/>
                    </a:solidFill>
                    <a:latin typeface="PT Mono" panose="02060509020205020204" pitchFamily="49" charset="77"/>
                    <a:cs typeface="Calibri"/>
                  </a:rPr>
                  <a:t> </a:t>
                </a:r>
                <a:r>
                  <a:rPr lang="en-US">
                    <a:solidFill>
                      <a:schemeClr val="accent1"/>
                    </a:solidFill>
                    <a:cs typeface="Calibri"/>
                  </a:rPr>
                  <a:t>–</a:t>
                </a:r>
                <a:r>
                  <a:rPr lang="en-US" err="1">
                    <a:solidFill>
                      <a:schemeClr val="accent1"/>
                    </a:solidFill>
                    <a:latin typeface="PT Mono" panose="02060509020205020204" pitchFamily="49" charset="77"/>
                    <a:cs typeface="Calibri"/>
                  </a:rPr>
                  <a:t>fepsilon</a:t>
                </a:r>
                <a:r>
                  <a:rPr lang="en-US">
                    <a:solidFill>
                      <a:schemeClr val="accent1"/>
                    </a:solidFill>
                    <a:latin typeface="PT Mono" panose="02060509020205020204" pitchFamily="49" charset="77"/>
                    <a:cs typeface="Calibri"/>
                  </a:rPr>
                  <a:t> </a:t>
                </a:r>
                <a14:m>
                  <m:oMath xmlns:m="http://schemas.openxmlformats.org/officeDocument/2006/math">
                    <m:r>
                      <a:rPr lang="en-AU" i="1">
                        <a:solidFill>
                          <a:schemeClr val="accent1"/>
                        </a:solidFill>
                        <a:latin typeface="Cambria Math" panose="02040503050406030204" pitchFamily="18" charset="0"/>
                        <a:cs typeface="Calibri"/>
                      </a:rPr>
                      <m:t>𝐵</m:t>
                    </m:r>
                  </m:oMath>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08960E9-0BC2-40B8-82CB-10130EED2730}"/>
              </a:ext>
            </a:extLst>
          </p:cNvPr>
          <p:cNvCxnSpPr>
            <a:cxnSpLocks/>
          </p:cNvCxnSpPr>
          <p:nvPr/>
        </p:nvCxnSpPr>
        <p:spPr>
          <a:xfrm>
            <a:off x="3767959" y="2364828"/>
            <a:ext cx="299544" cy="4572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35F136A-65A7-2C39-A83A-ED9B51C9693A}"/>
                  </a:ext>
                </a:extLst>
              </p:cNvPr>
              <p:cNvSpPr txBox="1"/>
              <p:nvPr/>
            </p:nvSpPr>
            <p:spPr>
              <a:xfrm>
                <a:off x="3468413" y="2622813"/>
                <a:ext cx="1198179" cy="494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2400" b="0" i="1" smtClean="0">
                              <a:solidFill>
                                <a:srgbClr val="FF0000"/>
                              </a:solidFill>
                              <a:latin typeface="Cambria Math" panose="02040503050406030204" pitchFamily="18" charset="0"/>
                            </a:rPr>
                          </m:ctrlPr>
                        </m:sSubPr>
                        <m:e>
                          <m:r>
                            <m:rPr>
                              <m:sty m:val="p"/>
                            </m:rPr>
                            <a:rPr lang="en-AU" sz="2400" b="0" i="0" smtClean="0">
                              <a:solidFill>
                                <a:srgbClr val="FF0000"/>
                              </a:solidFill>
                              <a:latin typeface="Cambria Math" panose="02040503050406030204" pitchFamily="18" charset="0"/>
                            </a:rPr>
                            <m:t>Π</m:t>
                          </m:r>
                        </m:e>
                        <m:sub>
                          <m:r>
                            <a:rPr lang="en-AU" sz="2400" b="0" i="1" smtClean="0">
                              <a:solidFill>
                                <a:srgbClr val="FF0000"/>
                              </a:solidFill>
                              <a:latin typeface="Cambria Math" panose="02040503050406030204" pitchFamily="18" charset="0"/>
                            </a:rPr>
                            <m:t>ℬ</m:t>
                          </m:r>
                          <m:d>
                            <m:dPr>
                              <m:ctrlPr>
                                <a:rPr lang="en-AU" sz="2400" b="0" i="1" smtClean="0">
                                  <a:solidFill>
                                    <a:srgbClr val="FF0000"/>
                                  </a:solidFill>
                                  <a:latin typeface="Cambria Math" panose="02040503050406030204" pitchFamily="18" charset="0"/>
                                </a:rPr>
                              </m:ctrlPr>
                            </m:dPr>
                            <m:e>
                              <m:r>
                                <a:rPr lang="en-AU" sz="2400" b="0" i="1" smtClean="0">
                                  <a:solidFill>
                                    <a:srgbClr val="FF0000"/>
                                  </a:solidFill>
                                  <a:latin typeface="Cambria Math" panose="02040503050406030204" pitchFamily="18" charset="0"/>
                                </a:rPr>
                                <m:t>𝑅</m:t>
                              </m:r>
                            </m:e>
                          </m:d>
                        </m:sub>
                      </m:sSub>
                    </m:oMath>
                  </m:oMathPara>
                </a14:m>
                <a:endParaRPr lang="en-US" sz="2400">
                  <a:solidFill>
                    <a:srgbClr val="FF0000"/>
                  </a:solidFill>
                </a:endParaRPr>
              </a:p>
            </p:txBody>
          </p:sp>
        </mc:Choice>
        <mc:Fallback>
          <p:sp>
            <p:nvSpPr>
              <p:cNvPr id="9" name="TextBox 8">
                <a:extLst>
                  <a:ext uri="{FF2B5EF4-FFF2-40B4-BE49-F238E27FC236}">
                    <a16:creationId xmlns:a16="http://schemas.microsoft.com/office/drawing/2014/main" id="{D35F136A-65A7-2C39-A83A-ED9B51C9693A}"/>
                  </a:ext>
                </a:extLst>
              </p:cNvPr>
              <p:cNvSpPr txBox="1">
                <a:spLocks noRot="1" noChangeAspect="1" noMove="1" noResize="1" noEditPoints="1" noAdjustHandles="1" noChangeArrowheads="1" noChangeShapeType="1" noTextEdit="1"/>
              </p:cNvSpPr>
              <p:nvPr/>
            </p:nvSpPr>
            <p:spPr>
              <a:xfrm>
                <a:off x="3468413" y="2622813"/>
                <a:ext cx="1198179" cy="494815"/>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37074A72-A567-81D9-1EAA-99662B4C1DC0}"/>
              </a:ext>
            </a:extLst>
          </p:cNvPr>
          <p:cNvCxnSpPr>
            <a:cxnSpLocks/>
          </p:cNvCxnSpPr>
          <p:nvPr/>
        </p:nvCxnSpPr>
        <p:spPr>
          <a:xfrm flipH="1">
            <a:off x="1292772" y="3145215"/>
            <a:ext cx="76620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1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Link to </a:t>
            </a:r>
            <a:r>
              <a:rPr lang="en-US" err="1">
                <a:cs typeface="Calibri"/>
              </a:rPr>
              <a:t>FreeGrad</a:t>
            </a:r>
            <a:r>
              <a:rPr lang="en-US">
                <a:cs typeface="Calibri"/>
              </a:rPr>
              <a:t> paper </a:t>
            </a:r>
            <a:r>
              <a:rPr lang="en-US">
                <a:cs typeface="Calibri"/>
                <a:hlinkClick r:id="rId2"/>
              </a:rPr>
              <a:t>https://arxiv.org/pdf/2002.12242.pdf</a:t>
            </a:r>
            <a:endParaRPr lang="en-US">
              <a:cs typeface="Calibri"/>
            </a:endParaRPr>
          </a:p>
          <a:p>
            <a:r>
              <a:rPr lang="en-US">
                <a:cs typeface="Calibri"/>
              </a:rPr>
              <a:t>VW reduction on GitHub:</a:t>
            </a:r>
          </a:p>
          <a:p>
            <a:pPr marL="0" indent="0" algn="ctr">
              <a:buNone/>
            </a:pPr>
            <a:r>
              <a:rPr lang="en-US" err="1">
                <a:solidFill>
                  <a:schemeClr val="accent1"/>
                </a:solidFill>
                <a:cs typeface="Calibri"/>
              </a:rPr>
              <a:t>vowpal_wabbit</a:t>
            </a:r>
            <a:r>
              <a:rPr lang="en-US">
                <a:solidFill>
                  <a:schemeClr val="accent1"/>
                </a:solidFill>
                <a:cs typeface="Calibri"/>
              </a:rPr>
              <a:t>/</a:t>
            </a:r>
            <a:r>
              <a:rPr lang="en-US" err="1">
                <a:solidFill>
                  <a:schemeClr val="accent1"/>
                </a:solidFill>
                <a:cs typeface="Calibri"/>
              </a:rPr>
              <a:t>vowpalwabbit</a:t>
            </a:r>
            <a:r>
              <a:rPr lang="en-US">
                <a:solidFill>
                  <a:schemeClr val="accent1"/>
                </a:solidFill>
                <a:cs typeface="Calibri"/>
              </a:rPr>
              <a:t>/core/</a:t>
            </a:r>
            <a:r>
              <a:rPr lang="en-US" err="1">
                <a:solidFill>
                  <a:schemeClr val="accent1"/>
                </a:solidFill>
                <a:cs typeface="Calibri"/>
              </a:rPr>
              <a:t>src</a:t>
            </a:r>
            <a:r>
              <a:rPr lang="en-US">
                <a:solidFill>
                  <a:schemeClr val="accent1"/>
                </a:solidFill>
                <a:cs typeface="Calibri"/>
              </a:rPr>
              <a:t>/reductions/</a:t>
            </a:r>
            <a:r>
              <a:rPr lang="en-US" err="1">
                <a:solidFill>
                  <a:schemeClr val="accent1"/>
                </a:solidFill>
                <a:cs typeface="Calibri"/>
              </a:rPr>
              <a:t>freegrad.cc</a:t>
            </a:r>
            <a:endParaRPr lang="en-US">
              <a:solidFill>
                <a:schemeClr val="accent1"/>
              </a:solidFill>
              <a:cs typeface="Calibri"/>
            </a:endParaRPr>
          </a:p>
        </p:txBody>
      </p:sp>
    </p:spTree>
    <p:extLst>
      <p:ext uri="{BB962C8B-B14F-4D97-AF65-F5344CB8AC3E}">
        <p14:creationId xmlns:p14="http://schemas.microsoft.com/office/powerpoint/2010/main" val="391070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In the latest version of VW (9.xx.xx) </a:t>
            </a:r>
            <a:r>
              <a:rPr lang="en-US" err="1"/>
              <a:t>pyvw</a:t>
            </a:r>
            <a:r>
              <a:rPr lang="en-US"/>
              <a:t> is faster than ever...</a:t>
            </a:r>
            <a:br>
              <a:rPr lang="en-US"/>
            </a:br>
            <a:endParaRPr lang="en-US">
              <a:cs typeface="Calibri"/>
            </a:endParaRPr>
          </a:p>
          <a:p>
            <a:r>
              <a:rPr lang="en-US">
                <a:cs typeface="Calibri"/>
              </a:rPr>
              <a:t>We achieve this by optimizing how data is passed to </a:t>
            </a:r>
            <a:r>
              <a:rPr lang="en-US" err="1">
                <a:cs typeface="Calibri"/>
              </a:rPr>
              <a:t>pyvw</a:t>
            </a:r>
            <a:endParaRPr lang="en-US" err="1"/>
          </a:p>
        </p:txBody>
      </p:sp>
      <p:grpSp>
        <p:nvGrpSpPr>
          <p:cNvPr id="4" name="Group 3">
            <a:extLst>
              <a:ext uri="{FF2B5EF4-FFF2-40B4-BE49-F238E27FC236}">
                <a16:creationId xmlns:a16="http://schemas.microsoft.com/office/drawing/2014/main" id="{6FFE2637-B082-ED73-C499-CE8F113186A6}"/>
              </a:ext>
            </a:extLst>
          </p:cNvPr>
          <p:cNvGrpSpPr/>
          <p:nvPr/>
        </p:nvGrpSpPr>
        <p:grpSpPr>
          <a:xfrm>
            <a:off x="1756833" y="3674533"/>
            <a:ext cx="7848600" cy="673099"/>
            <a:chOff x="1756833" y="3674533"/>
            <a:chExt cx="7848600" cy="673099"/>
          </a:xfrm>
        </p:grpSpPr>
        <p:sp>
          <p:nvSpPr>
            <p:cNvPr id="127" name="Arrow: Right 126">
              <a:extLst>
                <a:ext uri="{FF2B5EF4-FFF2-40B4-BE49-F238E27FC236}">
                  <a16:creationId xmlns:a16="http://schemas.microsoft.com/office/drawing/2014/main" id="{D1BA7433-8737-FFD3-4365-0A800F31B96E}"/>
                </a:ext>
              </a:extLst>
            </p:cNvPr>
            <p:cNvSpPr/>
            <p:nvPr/>
          </p:nvSpPr>
          <p:spPr>
            <a:xfrm>
              <a:off x="4139946" y="3806867"/>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10B6FB71-7BCC-1B9E-D4E6-BBC08D3A1386}"/>
                </a:ext>
              </a:extLst>
            </p:cNvPr>
            <p:cNvSpPr/>
            <p:nvPr/>
          </p:nvSpPr>
          <p:spPr>
            <a:xfrm>
              <a:off x="1756833" y="3674533"/>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132" name="Rectangle: Rounded Corners 131">
              <a:extLst>
                <a:ext uri="{FF2B5EF4-FFF2-40B4-BE49-F238E27FC236}">
                  <a16:creationId xmlns:a16="http://schemas.microsoft.com/office/drawing/2014/main" id="{A468F5C0-6699-31DA-8C0A-9C77F9D3D5D1}"/>
                </a:ext>
              </a:extLst>
            </p:cNvPr>
            <p:cNvSpPr/>
            <p:nvPr/>
          </p:nvSpPr>
          <p:spPr>
            <a:xfrm>
              <a:off x="4504266"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33" name="Rectangle: Rounded Corners 132">
              <a:extLst>
                <a:ext uri="{FF2B5EF4-FFF2-40B4-BE49-F238E27FC236}">
                  <a16:creationId xmlns:a16="http://schemas.microsoft.com/office/drawing/2014/main" id="{15388671-4942-983D-281D-4E7FAC502779}"/>
                </a:ext>
              </a:extLst>
            </p:cNvPr>
            <p:cNvSpPr/>
            <p:nvPr/>
          </p:nvSpPr>
          <p:spPr>
            <a:xfrm>
              <a:off x="7255932" y="3682999"/>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4" name="Arrow: Right 133">
              <a:extLst>
                <a:ext uri="{FF2B5EF4-FFF2-40B4-BE49-F238E27FC236}">
                  <a16:creationId xmlns:a16="http://schemas.microsoft.com/office/drawing/2014/main" id="{38165292-5E13-3D8B-C0CA-AD10DD4BCB97}"/>
                </a:ext>
              </a:extLst>
            </p:cNvPr>
            <p:cNvSpPr/>
            <p:nvPr/>
          </p:nvSpPr>
          <p:spPr>
            <a:xfrm>
              <a:off x="6891612" y="3802633"/>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D9AD278-AE26-7C95-4371-200B6601B7AA}"/>
              </a:ext>
            </a:extLst>
          </p:cNvPr>
          <p:cNvGrpSpPr/>
          <p:nvPr/>
        </p:nvGrpSpPr>
        <p:grpSpPr>
          <a:xfrm>
            <a:off x="3479800" y="4329642"/>
            <a:ext cx="4385732" cy="843723"/>
            <a:chOff x="3479800" y="4329642"/>
            <a:chExt cx="4385732" cy="843723"/>
          </a:xfrm>
        </p:grpSpPr>
        <p:sp>
          <p:nvSpPr>
            <p:cNvPr id="10" name="TextBox 9">
              <a:extLst>
                <a:ext uri="{FF2B5EF4-FFF2-40B4-BE49-F238E27FC236}">
                  <a16:creationId xmlns:a16="http://schemas.microsoft.com/office/drawing/2014/main" id="{B6273E3A-F829-B8B3-74B7-AA1DE98CE13A}"/>
                </a:ext>
              </a:extLst>
            </p:cNvPr>
            <p:cNvSpPr txBox="1"/>
            <p:nvPr/>
          </p:nvSpPr>
          <p:spPr>
            <a:xfrm>
              <a:off x="3479800"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1</a:t>
              </a:r>
            </a:p>
          </p:txBody>
        </p:sp>
        <p:sp>
          <p:nvSpPr>
            <p:cNvPr id="11" name="TextBox 10">
              <a:extLst>
                <a:ext uri="{FF2B5EF4-FFF2-40B4-BE49-F238E27FC236}">
                  <a16:creationId xmlns:a16="http://schemas.microsoft.com/office/drawing/2014/main" id="{CAB4FCAA-F25B-5C64-8522-76868C3A88A5}"/>
                </a:ext>
              </a:extLst>
            </p:cNvPr>
            <p:cNvSpPr txBox="1"/>
            <p:nvPr/>
          </p:nvSpPr>
          <p:spPr>
            <a:xfrm>
              <a:off x="6222999" y="4711700"/>
              <a:ext cx="16425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538135"/>
                  </a:solidFill>
                </a:rPr>
                <a:t>Time loss 2</a:t>
              </a:r>
            </a:p>
          </p:txBody>
        </p:sp>
        <p:cxnSp>
          <p:nvCxnSpPr>
            <p:cNvPr id="125" name="Straight Arrow Connector 124">
              <a:extLst>
                <a:ext uri="{FF2B5EF4-FFF2-40B4-BE49-F238E27FC236}">
                  <a16:creationId xmlns:a16="http://schemas.microsoft.com/office/drawing/2014/main" id="{38B1AFA6-21DE-46E2-356B-325549A08F25}"/>
                </a:ext>
              </a:extLst>
            </p:cNvPr>
            <p:cNvCxnSpPr/>
            <p:nvPr/>
          </p:nvCxnSpPr>
          <p:spPr>
            <a:xfrm flipV="1">
              <a:off x="4300008" y="4329642"/>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5" name="Straight Arrow Connector 134">
              <a:extLst>
                <a:ext uri="{FF2B5EF4-FFF2-40B4-BE49-F238E27FC236}">
                  <a16:creationId xmlns:a16="http://schemas.microsoft.com/office/drawing/2014/main" id="{B8EB0364-A12E-EE39-4644-FA772B26BB46}"/>
                </a:ext>
              </a:extLst>
            </p:cNvPr>
            <p:cNvCxnSpPr>
              <a:cxnSpLocks/>
            </p:cNvCxnSpPr>
            <p:nvPr/>
          </p:nvCxnSpPr>
          <p:spPr>
            <a:xfrm flipV="1">
              <a:off x="7038974" y="4346575"/>
              <a:ext cx="0" cy="3852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0820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B8EF1590-8E46-4C44-A2B4-E180BB696788}"/>
              </a:ext>
            </a:extLst>
          </p:cNvPr>
          <p:cNvSpPr>
            <a:spLocks noGrp="1"/>
          </p:cNvSpPr>
          <p:nvPr>
            <p:ph type="body" sz="quarter" idx="16"/>
          </p:nvPr>
        </p:nvSpPr>
        <p:spPr>
          <a:xfrm>
            <a:off x="2914838" y="4645276"/>
            <a:ext cx="5219700" cy="430887"/>
          </a:xfrm>
        </p:spPr>
        <p:txBody>
          <a:bodyPr/>
          <a:lstStyle/>
          <a:p>
            <a:r>
              <a:rPr lang="en-US">
                <a:solidFill>
                  <a:srgbClr val="0070C0"/>
                </a:solidFill>
                <a:latin typeface="Calibri" panose="020F0502020204030204" pitchFamily="34" charset="0"/>
                <a:cs typeface="Calibri" panose="020F0502020204030204" pitchFamily="34" charset="0"/>
              </a:rPr>
              <a:t>Policy learning via interaction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B03E4EA-274B-4BE4-9A52-00B5B2697A08}"/>
                  </a:ext>
                </a:extLst>
              </p:cNvPr>
              <p:cNvSpPr>
                <a:spLocks noGrp="1"/>
              </p:cNvSpPr>
              <p:nvPr>
                <p:ph sz="quarter" idx="11"/>
              </p:nvPr>
            </p:nvSpPr>
            <p:spPr>
              <a:xfrm>
                <a:off x="2816292" y="5142772"/>
                <a:ext cx="5214937" cy="557740"/>
              </a:xfrm>
            </p:spPr>
            <p:txBody>
              <a:bodyPr wrap="square">
                <a:normAutofit fontScale="85000" lnSpcReduction="20000"/>
              </a:bodyPr>
              <a:lstStyle/>
              <a:p>
                <a:endParaRPr lang="en-US"/>
              </a:p>
              <a:p>
                <a:pPr marL="228600" lvl="1" indent="0">
                  <a:buNone/>
                </a:pPr>
                <a:r>
                  <a:rPr lang="en-US"/>
                  <a:t>     </a:t>
                </a:r>
                <a:r>
                  <a:rPr lang="en-US">
                    <a:solidFill>
                      <a:schemeClr val="tx1"/>
                    </a:solidFill>
                    <a:latin typeface="+mj-lt"/>
                  </a:rPr>
                  <a:t>Sensory feedback                 </a:t>
                </a:r>
                <a:r>
                  <a:rPr lang="en-US" b="0">
                    <a:solidFill>
                      <a:schemeClr val="tx1"/>
                    </a:solidFill>
                    <a:latin typeface="+mj-lt"/>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sub>
                    </m:sSub>
                  </m:oMath>
                </a14:m>
                <a:r>
                  <a:rPr lang="en-US">
                    <a:solidFill>
                      <a:schemeClr val="tx1"/>
                    </a:solidFill>
                    <a:latin typeface="+mj-lt"/>
                  </a:rPr>
                  <a:t> </a:t>
                </a:r>
              </a:p>
              <a:p>
                <a:pPr lvl="1"/>
                <a:endParaRPr lang="en-US"/>
              </a:p>
            </p:txBody>
          </p:sp>
        </mc:Choice>
        <mc:Fallback>
          <p:sp>
            <p:nvSpPr>
              <p:cNvPr id="3" name="Text Placeholder 2">
                <a:extLst>
                  <a:ext uri="{FF2B5EF4-FFF2-40B4-BE49-F238E27FC236}">
                    <a16:creationId xmlns:a16="http://schemas.microsoft.com/office/drawing/2014/main" id="{EB03E4EA-274B-4BE4-9A52-00B5B2697A08}"/>
                  </a:ext>
                </a:extLst>
              </p:cNvPr>
              <p:cNvSpPr>
                <a:spLocks noGrp="1" noRot="1" noChangeAspect="1" noMove="1" noResize="1" noEditPoints="1" noAdjustHandles="1" noChangeArrowheads="1" noChangeShapeType="1" noTextEdit="1"/>
              </p:cNvSpPr>
              <p:nvPr>
                <p:ph sz="quarter" idx="11"/>
              </p:nvPr>
            </p:nvSpPr>
            <p:spPr>
              <a:xfrm>
                <a:off x="2816292" y="5142772"/>
                <a:ext cx="5214937" cy="557740"/>
              </a:xfrm>
              <a:blipFill>
                <a:blip r:embed="rId3"/>
                <a:stretch>
                  <a:fillRect b="-13187"/>
                </a:stretch>
              </a:blipFill>
            </p:spPr>
            <p:txBody>
              <a:bodyPr/>
              <a:lstStyle/>
              <a:p>
                <a:r>
                  <a:rPr lang="en-US">
                    <a:noFill/>
                  </a:rPr>
                  <a:t> </a:t>
                </a:r>
              </a:p>
            </p:txBody>
          </p:sp>
        </mc:Fallback>
      </mc:AlternateContent>
      <p:sp>
        <p:nvSpPr>
          <p:cNvPr id="24" name="Text Placeholder 4">
            <a:extLst>
              <a:ext uri="{FF2B5EF4-FFF2-40B4-BE49-F238E27FC236}">
                <a16:creationId xmlns:a16="http://schemas.microsoft.com/office/drawing/2014/main" id="{F74D4F4D-0E9B-4684-B963-FDF2240EF826}"/>
              </a:ext>
            </a:extLst>
          </p:cNvPr>
          <p:cNvSpPr>
            <a:spLocks noGrp="1"/>
          </p:cNvSpPr>
          <p:nvPr>
            <p:ph type="body" sz="quarter" idx="17"/>
          </p:nvPr>
        </p:nvSpPr>
        <p:spPr>
          <a:xfrm>
            <a:off x="469465" y="1337823"/>
            <a:ext cx="3929280" cy="430887"/>
          </a:xfrm>
        </p:spPr>
        <p:txBody>
          <a:bodyPr/>
          <a:lstStyle/>
          <a:p>
            <a:r>
              <a:rPr lang="en-US">
                <a:solidFill>
                  <a:srgbClr val="0070C0"/>
                </a:solidFill>
                <a:latin typeface="Calibri" panose="020F0502020204030204" pitchFamily="34" charset="0"/>
                <a:cs typeface="Calibri" panose="020F0502020204030204" pitchFamily="34" charset="0"/>
              </a:rPr>
              <a:t>How RL Ought to Work</a:t>
            </a:r>
          </a:p>
        </p:txBody>
      </p:sp>
      <p:pic>
        <p:nvPicPr>
          <p:cNvPr id="10" name="Picture Placeholder 9" descr="Diagram&#10;&#10;Description automatically generated">
            <a:extLst>
              <a:ext uri="{FF2B5EF4-FFF2-40B4-BE49-F238E27FC236}">
                <a16:creationId xmlns:a16="http://schemas.microsoft.com/office/drawing/2014/main" id="{461E97FB-DF03-4527-84A2-6BD30B7D45BA}"/>
              </a:ext>
            </a:extLst>
          </p:cNvPr>
          <p:cNvPicPr>
            <a:picLocks noGrp="1" noChangeAspect="1"/>
          </p:cNvPicPr>
          <p:nvPr>
            <p:ph sz="quarter" idx="13"/>
          </p:nvPr>
        </p:nvPicPr>
        <p:blipFill rotWithShape="1">
          <a:blip r:embed="rId4"/>
          <a:stretch/>
        </p:blipFill>
        <p:spPr>
          <a:xfrm>
            <a:off x="474228" y="1798031"/>
            <a:ext cx="5214937" cy="2020788"/>
          </a:xfrm>
          <a:prstGeom prst="rect">
            <a:avLst/>
          </a:prstGeom>
          <a:noFill/>
        </p:spPr>
      </p:pic>
      <p:sp>
        <p:nvSpPr>
          <p:cNvPr id="11" name="Arrow: Notched Right 10">
            <a:extLst>
              <a:ext uri="{FF2B5EF4-FFF2-40B4-BE49-F238E27FC236}">
                <a16:creationId xmlns:a16="http://schemas.microsoft.com/office/drawing/2014/main" id="{8106FD8B-7014-4212-BF4E-D6C38AD4B1A2}"/>
              </a:ext>
            </a:extLst>
          </p:cNvPr>
          <p:cNvSpPr/>
          <p:nvPr/>
        </p:nvSpPr>
        <p:spPr bwMode="auto">
          <a:xfrm>
            <a:off x="5328573" y="5387389"/>
            <a:ext cx="546967" cy="263452"/>
          </a:xfrm>
          <a:prstGeom prst="notch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FED7ECA-7C18-4369-8F92-6489CB53A211}"/>
                  </a:ext>
                </a:extLst>
              </p:cNvPr>
              <p:cNvSpPr txBox="1"/>
              <p:nvPr/>
            </p:nvSpPr>
            <p:spPr>
              <a:xfrm>
                <a:off x="6096000" y="793117"/>
                <a:ext cx="5378791" cy="2862322"/>
              </a:xfrm>
              <a:prstGeom prst="rect">
                <a:avLst/>
              </a:prstGeom>
              <a:noFill/>
            </p:spPr>
            <p:txBody>
              <a:bodyPr wrap="square">
                <a:spAutoFit/>
              </a:bodyPr>
              <a:lstStyle/>
              <a:p>
                <a:pPr lvl="2"/>
                <a:endParaRPr lang="en-US" sz="1400"/>
              </a:p>
              <a:p>
                <a:endParaRPr lang="en-US" sz="2000">
                  <a:solidFill>
                    <a:schemeClr val="accent1"/>
                  </a:solidFill>
                  <a:latin typeface="Segoe UI Semibold (Headings)"/>
                </a:endParaRPr>
              </a:p>
              <a:p>
                <a:r>
                  <a:rPr lang="en-US" sz="2800">
                    <a:solidFill>
                      <a:srgbClr val="0070C0"/>
                    </a:solidFill>
                    <a:latin typeface="Calibri" panose="020F0502020204030204" pitchFamily="34" charset="0"/>
                    <a:cs typeface="Calibri" panose="020F0502020204030204" pitchFamily="34" charset="0"/>
                  </a:rPr>
                  <a:t>How RL </a:t>
                </a:r>
                <a:r>
                  <a:rPr lang="en-US" sz="2800" i="1">
                    <a:solidFill>
                      <a:srgbClr val="0070C0"/>
                    </a:solidFill>
                    <a:latin typeface="Calibri" panose="020F0502020204030204" pitchFamily="34" charset="0"/>
                    <a:cs typeface="Calibri" panose="020F0502020204030204" pitchFamily="34" charset="0"/>
                  </a:rPr>
                  <a:t>Actually </a:t>
                </a:r>
                <a:r>
                  <a:rPr lang="en-US" sz="2800">
                    <a:solidFill>
                      <a:srgbClr val="0070C0"/>
                    </a:solidFill>
                    <a:latin typeface="Calibri" panose="020F0502020204030204" pitchFamily="34" charset="0"/>
                    <a:cs typeface="Calibri" panose="020F0502020204030204" pitchFamily="34" charset="0"/>
                  </a:rPr>
                  <a:t>Works</a:t>
                </a:r>
              </a:p>
              <a:p>
                <a:endParaRPr lang="en-US" sz="2800" i="1">
                  <a:solidFill>
                    <a:schemeClr val="accent1"/>
                  </a:solidFill>
                  <a:latin typeface="Segoe UI Semibold (Headings)"/>
                </a:endParaRPr>
              </a:p>
              <a:p>
                <a:pPr marL="742933" lvl="1" indent="-285750">
                  <a:buFont typeface="Arial" panose="020B0604020202020204" pitchFamily="34" charset="0"/>
                  <a:buChar char="•"/>
                </a:pPr>
                <a:r>
                  <a:rPr lang="en-US" sz="1800">
                    <a:solidFill>
                      <a:schemeClr val="tx1"/>
                    </a:solidFill>
                    <a:latin typeface="+mj-lt"/>
                  </a:rPr>
                  <a:t>M</a:t>
                </a:r>
                <a14:m>
                  <m:oMath xmlns:m="http://schemas.openxmlformats.org/officeDocument/2006/math">
                    <m:r>
                      <m:rPr>
                        <m:sty m:val="p"/>
                      </m:rPr>
                      <a:rPr lang="en-US" sz="1800" b="0" i="0" smtClean="0">
                        <a:solidFill>
                          <a:schemeClr val="tx1"/>
                        </a:solidFill>
                        <a:latin typeface="Cambria Math" panose="02040503050406030204" pitchFamily="18" charset="0"/>
                      </a:rPr>
                      <m:t>anually</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engineer</m:t>
                    </m:r>
                    <m:r>
                      <a:rPr lang="en-US" sz="1800" b="0" i="0" smtClean="0">
                        <a:solidFill>
                          <a:schemeClr val="tx1"/>
                        </a:solidFill>
                        <a:latin typeface="Cambria Math" panose="02040503050406030204" pitchFamily="18" charset="0"/>
                      </a:rPr>
                      <m:t> </m:t>
                    </m:r>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Hack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𝑅</m:t>
                        </m:r>
                      </m:e>
                      <m:sub>
                        <m:r>
                          <a:rPr lang="en-US" sz="1800" i="1">
                            <a:solidFill>
                              <a:schemeClr val="tx1"/>
                            </a:solidFill>
                            <a:latin typeface="Cambria Math" panose="02040503050406030204" pitchFamily="18" charset="0"/>
                          </a:rPr>
                          <m:t>𝑡</m:t>
                        </m:r>
                      </m:sub>
                    </m:sSub>
                  </m:oMath>
                </a14:m>
                <a:endParaRPr lang="en-US" sz="1800">
                  <a:solidFill>
                    <a:schemeClr val="tx1"/>
                  </a:solidFill>
                  <a:latin typeface="+mj-lt"/>
                </a:endParaRPr>
              </a:p>
              <a:p>
                <a:pPr lvl="1"/>
                <a:endParaRPr lang="en-US" sz="1800">
                  <a:solidFill>
                    <a:schemeClr val="tx1"/>
                  </a:solidFill>
                  <a:latin typeface="+mj-lt"/>
                </a:endParaRPr>
              </a:p>
              <a:p>
                <a:pPr marL="742933" lvl="1" indent="-285750">
                  <a:buFont typeface="Arial" panose="020B0604020202020204" pitchFamily="34" charset="0"/>
                  <a:buChar char="•"/>
                </a:pPr>
                <a:r>
                  <a:rPr lang="en-US" sz="1800">
                    <a:solidFill>
                      <a:schemeClr val="tx1"/>
                    </a:solidFill>
                    <a:latin typeface="+mj-lt"/>
                  </a:rPr>
                  <a:t>Optimize for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𝑅</m:t>
                        </m:r>
                      </m:e>
                      <m:sub>
                        <m:r>
                          <a:rPr lang="en-US" sz="1800" b="0" i="1" smtClean="0">
                            <a:solidFill>
                              <a:schemeClr val="tx1"/>
                            </a:solidFill>
                            <a:latin typeface="Cambria Math" panose="02040503050406030204" pitchFamily="18" charset="0"/>
                          </a:rPr>
                          <m:t>𝑡</m:t>
                        </m:r>
                      </m:sub>
                    </m:sSub>
                  </m:oMath>
                </a14:m>
                <a:r>
                  <a:rPr lang="en-US" sz="1800">
                    <a:solidFill>
                      <a:schemeClr val="tx1"/>
                    </a:solidFill>
                    <a:latin typeface="+mj-lt"/>
                  </a:rPr>
                  <a:t> from demonstrations</a:t>
                </a:r>
              </a:p>
            </p:txBody>
          </p:sp>
        </mc:Choice>
        <mc:Fallback>
          <p:sp>
            <p:nvSpPr>
              <p:cNvPr id="26" name="TextBox 25">
                <a:extLst>
                  <a:ext uri="{FF2B5EF4-FFF2-40B4-BE49-F238E27FC236}">
                    <a16:creationId xmlns:a16="http://schemas.microsoft.com/office/drawing/2014/main" id="{EFED7ECA-7C18-4369-8F92-6489CB53A211}"/>
                  </a:ext>
                </a:extLst>
              </p:cNvPr>
              <p:cNvSpPr txBox="1">
                <a:spLocks noRot="1" noChangeAspect="1" noMove="1" noResize="1" noEditPoints="1" noAdjustHandles="1" noChangeArrowheads="1" noChangeShapeType="1" noTextEdit="1"/>
              </p:cNvSpPr>
              <p:nvPr/>
            </p:nvSpPr>
            <p:spPr>
              <a:xfrm>
                <a:off x="6096000" y="793117"/>
                <a:ext cx="5378791" cy="2862322"/>
              </a:xfrm>
              <a:prstGeom prst="rect">
                <a:avLst/>
              </a:prstGeom>
              <a:blipFill>
                <a:blip r:embed="rId5"/>
                <a:stretch>
                  <a:fillRect l="-2268" b="-255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96F426F-80AC-4A3E-B4CE-068CD92ABCFE}"/>
              </a:ext>
            </a:extLst>
          </p:cNvPr>
          <p:cNvSpPr txBox="1"/>
          <p:nvPr/>
        </p:nvSpPr>
        <p:spPr>
          <a:xfrm flipH="1">
            <a:off x="474230" y="3836261"/>
            <a:ext cx="5214935" cy="184666"/>
          </a:xfrm>
          <a:prstGeom prst="rect">
            <a:avLst/>
          </a:prstGeom>
          <a:noFill/>
        </p:spPr>
        <p:txBody>
          <a:bodyPr wrap="square" lIns="0" tIns="0" rIns="0" bIns="0" rtlCol="0">
            <a:spAutoFit/>
          </a:bodyPr>
          <a:lstStyle/>
          <a:p>
            <a:pPr algn="l"/>
            <a:r>
              <a:rPr lang="en-US" sz="1200" b="0" i="0">
                <a:solidFill>
                  <a:srgbClr val="222222"/>
                </a:solidFill>
                <a:effectLst/>
              </a:rPr>
              <a:t>©</a:t>
            </a:r>
            <a:r>
              <a:rPr lang="en-US" sz="900" b="0" i="0">
                <a:solidFill>
                  <a:srgbClr val="222222"/>
                </a:solidFill>
                <a:effectLst/>
              </a:rPr>
              <a:t>Sutton, Richard S., and Andrew G. </a:t>
            </a:r>
            <a:r>
              <a:rPr lang="en-US" sz="900" b="0" i="0" err="1">
                <a:solidFill>
                  <a:srgbClr val="222222"/>
                </a:solidFill>
                <a:effectLst/>
              </a:rPr>
              <a:t>Barto</a:t>
            </a:r>
            <a:r>
              <a:rPr lang="en-US" sz="900" b="0" i="0">
                <a:solidFill>
                  <a:srgbClr val="222222"/>
                </a:solidFill>
                <a:effectLst/>
              </a:rPr>
              <a:t>. </a:t>
            </a:r>
            <a:r>
              <a:rPr lang="en-US" sz="900" b="0" i="1">
                <a:solidFill>
                  <a:srgbClr val="222222"/>
                </a:solidFill>
                <a:effectLst/>
              </a:rPr>
              <a:t>Reinforcement learning: An introduction</a:t>
            </a:r>
            <a:r>
              <a:rPr lang="en-US" sz="900" b="0" i="0">
                <a:solidFill>
                  <a:srgbClr val="222222"/>
                </a:solidFill>
                <a:effectLst/>
              </a:rPr>
              <a:t>. MIT press, 2018.</a:t>
            </a:r>
            <a:endParaRPr lang="en-US" sz="1200"/>
          </a:p>
        </p:txBody>
      </p:sp>
      <p:sp>
        <p:nvSpPr>
          <p:cNvPr id="5" name="Title 4">
            <a:extLst>
              <a:ext uri="{FF2B5EF4-FFF2-40B4-BE49-F238E27FC236}">
                <a16:creationId xmlns:a16="http://schemas.microsoft.com/office/drawing/2014/main" id="{76150C3A-F23C-7D5F-6DD7-422C29DA2B30}"/>
              </a:ext>
            </a:extLst>
          </p:cNvPr>
          <p:cNvSpPr>
            <a:spLocks noGrp="1"/>
          </p:cNvSpPr>
          <p:nvPr>
            <p:ph type="title"/>
          </p:nvPr>
        </p:nvSpPr>
        <p:spPr>
          <a:xfrm>
            <a:off x="588263" y="457200"/>
            <a:ext cx="11018520" cy="677108"/>
          </a:xfrm>
        </p:spPr>
        <p:txBody>
          <a:bodyPr/>
          <a:lstStyle/>
          <a:p>
            <a:r>
              <a:rPr lang="en-US" sz="4400">
                <a:latin typeface="Calibri Light" panose="020F0302020204030204" pitchFamily="34" charset="0"/>
                <a:cs typeface="Calibri Light" panose="020F0302020204030204" pitchFamily="34" charset="0"/>
              </a:rPr>
              <a:t>Interaction Grounded Learning (IGL) motivation</a:t>
            </a:r>
          </a:p>
        </p:txBody>
      </p:sp>
    </p:spTree>
    <p:extLst>
      <p:ext uri="{BB962C8B-B14F-4D97-AF65-F5344CB8AC3E}">
        <p14:creationId xmlns:p14="http://schemas.microsoft.com/office/powerpoint/2010/main" val="190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 calcmode="lin" valueType="num">
                                      <p:cBhvr additive="base">
                                        <p:cTn id="3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3" grpId="0" build="p"/>
      <p:bldP spid="24" grpId="0" build="p"/>
      <p:bldP spid="11" grpId="0" animBg="1"/>
      <p:bldP spid="26"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6EA6-876F-CD78-D9F4-961083DE49D2}"/>
              </a:ext>
            </a:extLst>
          </p:cNvPr>
          <p:cNvSpPr>
            <a:spLocks noGrp="1"/>
          </p:cNvSpPr>
          <p:nvPr>
            <p:ph type="title"/>
          </p:nvPr>
        </p:nvSpPr>
        <p:spPr/>
        <p:txBody>
          <a:bodyPr/>
          <a:lstStyle/>
          <a:p>
            <a:r>
              <a:rPr lang="en-US"/>
              <a:t>Python speedup</a:t>
            </a:r>
          </a:p>
        </p:txBody>
      </p:sp>
      <p:sp>
        <p:nvSpPr>
          <p:cNvPr id="3" name="Content Placeholder 2">
            <a:extLst>
              <a:ext uri="{FF2B5EF4-FFF2-40B4-BE49-F238E27FC236}">
                <a16:creationId xmlns:a16="http://schemas.microsoft.com/office/drawing/2014/main" id="{3BE1D40F-8D12-BE9D-6365-63568A17CD24}"/>
              </a:ext>
            </a:extLst>
          </p:cNvPr>
          <p:cNvSpPr>
            <a:spLocks noGrp="1"/>
          </p:cNvSpPr>
          <p:nvPr>
            <p:ph idx="1"/>
          </p:nvPr>
        </p:nvSpPr>
        <p:spPr/>
        <p:txBody>
          <a:bodyPr vert="horz" lIns="91440" tIns="45720" rIns="91440" bIns="45720" rtlCol="0" anchor="t">
            <a:normAutofit/>
          </a:bodyPr>
          <a:lstStyle/>
          <a:p>
            <a:r>
              <a:rPr lang="en-US"/>
              <a:t>A new way to package data before sending to </a:t>
            </a:r>
            <a:r>
              <a:rPr lang="en-US" err="1"/>
              <a:t>pyvw</a:t>
            </a:r>
            <a:r>
              <a:rPr lang="en-US"/>
              <a:t> </a:t>
            </a:r>
            <a:endParaRPr lang="en-US">
              <a:cs typeface="Calibri"/>
            </a:endParaRPr>
          </a:p>
          <a:p>
            <a:pPr marL="457200" indent="-457200">
              <a:buAutoNum type="arabicPeriod"/>
            </a:pPr>
            <a:endParaRPr lang="en-US">
              <a:cs typeface="Calibri"/>
            </a:endParaRPr>
          </a:p>
        </p:txBody>
      </p:sp>
      <p:grpSp>
        <p:nvGrpSpPr>
          <p:cNvPr id="4" name="Group 3">
            <a:extLst>
              <a:ext uri="{FF2B5EF4-FFF2-40B4-BE49-F238E27FC236}">
                <a16:creationId xmlns:a16="http://schemas.microsoft.com/office/drawing/2014/main" id="{BE727EE9-0027-5BFD-FF46-F1F7BDA1FDF1}"/>
              </a:ext>
            </a:extLst>
          </p:cNvPr>
          <p:cNvGrpSpPr/>
          <p:nvPr/>
        </p:nvGrpSpPr>
        <p:grpSpPr>
          <a:xfrm>
            <a:off x="1756833" y="2677160"/>
            <a:ext cx="7848600" cy="673099"/>
            <a:chOff x="1756833" y="2882900"/>
            <a:chExt cx="7848600" cy="673099"/>
          </a:xfrm>
        </p:grpSpPr>
        <p:sp>
          <p:nvSpPr>
            <p:cNvPr id="5" name="Arrow: Right 4">
              <a:extLst>
                <a:ext uri="{FF2B5EF4-FFF2-40B4-BE49-F238E27FC236}">
                  <a16:creationId xmlns:a16="http://schemas.microsoft.com/office/drawing/2014/main" id="{0757724D-1F3C-78C5-3084-E5175DD81A5D}"/>
                </a:ext>
              </a:extLst>
            </p:cNvPr>
            <p:cNvSpPr/>
            <p:nvPr/>
          </p:nvSpPr>
          <p:spPr>
            <a:xfrm>
              <a:off x="4139946" y="3015234"/>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2BBB08D-B9D0-9F4B-1B9C-3A29DE0E26B4}"/>
                </a:ext>
              </a:extLst>
            </p:cNvPr>
            <p:cNvSpPr/>
            <p:nvPr/>
          </p:nvSpPr>
          <p:spPr>
            <a:xfrm>
              <a:off x="1756833" y="2882900"/>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cs typeface="Calibri"/>
                </a:rPr>
                <a:t>object</a:t>
              </a:r>
            </a:p>
          </p:txBody>
        </p:sp>
        <p:sp>
          <p:nvSpPr>
            <p:cNvPr id="9" name="Rectangle: Rounded Corners 8">
              <a:extLst>
                <a:ext uri="{FF2B5EF4-FFF2-40B4-BE49-F238E27FC236}">
                  <a16:creationId xmlns:a16="http://schemas.microsoft.com/office/drawing/2014/main" id="{67533D75-CD13-062B-21D1-5CD4AB2A8AF2}"/>
                </a:ext>
              </a:extLst>
            </p:cNvPr>
            <p:cNvSpPr/>
            <p:nvPr/>
          </p:nvSpPr>
          <p:spPr>
            <a:xfrm>
              <a:off x="4504266"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cs typeface="Calibri"/>
                </a:rPr>
                <a:t>package</a:t>
              </a:r>
            </a:p>
          </p:txBody>
        </p:sp>
        <p:sp>
          <p:nvSpPr>
            <p:cNvPr id="11" name="Rectangle: Rounded Corners 10">
              <a:extLst>
                <a:ext uri="{FF2B5EF4-FFF2-40B4-BE49-F238E27FC236}">
                  <a16:creationId xmlns:a16="http://schemas.microsoft.com/office/drawing/2014/main" id="{7ED8742F-DFF5-5DEE-CBB1-F842D7946C60}"/>
                </a:ext>
              </a:extLst>
            </p:cNvPr>
            <p:cNvSpPr/>
            <p:nvPr/>
          </p:nvSpPr>
          <p:spPr>
            <a:xfrm>
              <a:off x="7255932" y="2891366"/>
              <a:ext cx="2349501" cy="66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err="1">
                  <a:cs typeface="Calibri"/>
                </a:rPr>
                <a:t>pyvw</a:t>
              </a:r>
            </a:p>
          </p:txBody>
        </p:sp>
        <p:sp>
          <p:nvSpPr>
            <p:cNvPr id="13" name="Arrow: Right 12">
              <a:extLst>
                <a:ext uri="{FF2B5EF4-FFF2-40B4-BE49-F238E27FC236}">
                  <a16:creationId xmlns:a16="http://schemas.microsoft.com/office/drawing/2014/main" id="{7211BE23-844A-857D-DEBF-6148B2861A34}"/>
                </a:ext>
              </a:extLst>
            </p:cNvPr>
            <p:cNvSpPr/>
            <p:nvPr/>
          </p:nvSpPr>
          <p:spPr>
            <a:xfrm>
              <a:off x="6891612" y="3011000"/>
              <a:ext cx="334435" cy="41486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ouble Bracket 22">
            <a:extLst>
              <a:ext uri="{FF2B5EF4-FFF2-40B4-BE49-F238E27FC236}">
                <a16:creationId xmlns:a16="http://schemas.microsoft.com/office/drawing/2014/main" id="{4D34D916-60F3-F340-15CC-99CDEA3581D7}"/>
              </a:ext>
            </a:extLst>
          </p:cNvPr>
          <p:cNvSpPr/>
          <p:nvPr/>
        </p:nvSpPr>
        <p:spPr>
          <a:xfrm>
            <a:off x="5078941" y="40223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a:solidFill>
                  <a:srgbClr val="ED7D31"/>
                </a:solidFill>
                <a:cs typeface="Calibri"/>
              </a:rPr>
              <a:t>tuples</a:t>
            </a:r>
            <a:endParaRPr lang="en-US" sz="2800" b="1">
              <a:solidFill>
                <a:srgbClr val="ED7D31"/>
              </a:solidFill>
            </a:endParaRPr>
          </a:p>
        </p:txBody>
      </p:sp>
      <p:sp>
        <p:nvSpPr>
          <p:cNvPr id="24" name="Double Bracket 23">
            <a:extLst>
              <a:ext uri="{FF2B5EF4-FFF2-40B4-BE49-F238E27FC236}">
                <a16:creationId xmlns:a16="http://schemas.microsoft.com/office/drawing/2014/main" id="{53BD9038-EFB0-2007-B332-ED06C19F2D8C}"/>
              </a:ext>
            </a:extLst>
          </p:cNvPr>
          <p:cNvSpPr/>
          <p:nvPr/>
        </p:nvSpPr>
        <p:spPr>
          <a:xfrm>
            <a:off x="5078941" y="45218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21" name="Double Bracket 20">
            <a:extLst>
              <a:ext uri="{FF2B5EF4-FFF2-40B4-BE49-F238E27FC236}">
                <a16:creationId xmlns:a16="http://schemas.microsoft.com/office/drawing/2014/main" id="{CAB1FAC5-B11C-5C09-18F8-1582C046908D}"/>
              </a:ext>
            </a:extLst>
          </p:cNvPr>
          <p:cNvSpPr/>
          <p:nvPr/>
        </p:nvSpPr>
        <p:spPr>
          <a:xfrm>
            <a:off x="5078941" y="35185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grpSp>
        <p:nvGrpSpPr>
          <p:cNvPr id="18" name="Group 17">
            <a:extLst>
              <a:ext uri="{FF2B5EF4-FFF2-40B4-BE49-F238E27FC236}">
                <a16:creationId xmlns:a16="http://schemas.microsoft.com/office/drawing/2014/main" id="{1FBE8CE2-82D6-71AB-36B2-4DEAA8156A00}"/>
              </a:ext>
            </a:extLst>
          </p:cNvPr>
          <p:cNvGrpSpPr/>
          <p:nvPr/>
        </p:nvGrpSpPr>
        <p:grpSpPr>
          <a:xfrm>
            <a:off x="4148137" y="4014787"/>
            <a:ext cx="3105149" cy="371476"/>
            <a:chOff x="4148137" y="4014787"/>
            <a:chExt cx="3105149" cy="371476"/>
          </a:xfrm>
        </p:grpSpPr>
        <p:sp>
          <p:nvSpPr>
            <p:cNvPr id="10" name="Rectangle 9">
              <a:extLst>
                <a:ext uri="{FF2B5EF4-FFF2-40B4-BE49-F238E27FC236}">
                  <a16:creationId xmlns:a16="http://schemas.microsoft.com/office/drawing/2014/main" id="{2434CE2F-1E8B-4F9D-70E7-E95A5E5F02E2}"/>
                </a:ext>
              </a:extLst>
            </p:cNvPr>
            <p:cNvSpPr/>
            <p:nvPr/>
          </p:nvSpPr>
          <p:spPr>
            <a:xfrm>
              <a:off x="6796086" y="4090987"/>
              <a:ext cx="457200"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Sign 11">
              <a:extLst>
                <a:ext uri="{FF2B5EF4-FFF2-40B4-BE49-F238E27FC236}">
                  <a16:creationId xmlns:a16="http://schemas.microsoft.com/office/drawing/2014/main" id="{126B4B60-F4EB-57F3-4B26-D200E710CB11}"/>
                </a:ext>
              </a:extLst>
            </p:cNvPr>
            <p:cNvSpPr/>
            <p:nvPr/>
          </p:nvSpPr>
          <p:spPr>
            <a:xfrm>
              <a:off x="4148137" y="4014787"/>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DD2EA3D-945E-8B31-B0CA-95FDCC9341AA}"/>
              </a:ext>
            </a:extLst>
          </p:cNvPr>
          <p:cNvGrpSpPr/>
          <p:nvPr/>
        </p:nvGrpSpPr>
        <p:grpSpPr>
          <a:xfrm>
            <a:off x="4148137" y="4519612"/>
            <a:ext cx="3057526" cy="371476"/>
            <a:chOff x="4148137" y="4519612"/>
            <a:chExt cx="3057526" cy="371476"/>
          </a:xfrm>
        </p:grpSpPr>
        <p:sp>
          <p:nvSpPr>
            <p:cNvPr id="14" name="Plus Sign 13">
              <a:extLst>
                <a:ext uri="{FF2B5EF4-FFF2-40B4-BE49-F238E27FC236}">
                  <a16:creationId xmlns:a16="http://schemas.microsoft.com/office/drawing/2014/main" id="{03A522D2-7606-4E9A-1B74-4C5C0DC8B88F}"/>
                </a:ext>
              </a:extLst>
            </p:cNvPr>
            <p:cNvSpPr/>
            <p:nvPr/>
          </p:nvSpPr>
          <p:spPr>
            <a:xfrm>
              <a:off x="4148137"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4E00D4E3-89F0-36BD-194C-E8E9F9A0CFD1}"/>
                </a:ext>
              </a:extLst>
            </p:cNvPr>
            <p:cNvSpPr/>
            <p:nvPr/>
          </p:nvSpPr>
          <p:spPr>
            <a:xfrm>
              <a:off x="6838950" y="4519612"/>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855695-2875-8DF6-31A0-0A29AEEA77B4}"/>
              </a:ext>
            </a:extLst>
          </p:cNvPr>
          <p:cNvGrpSpPr/>
          <p:nvPr/>
        </p:nvGrpSpPr>
        <p:grpSpPr>
          <a:xfrm>
            <a:off x="4067175" y="3457575"/>
            <a:ext cx="3138488" cy="371476"/>
            <a:chOff x="4067175" y="3457575"/>
            <a:chExt cx="3138488" cy="371476"/>
          </a:xfrm>
        </p:grpSpPr>
        <p:sp>
          <p:nvSpPr>
            <p:cNvPr id="6" name="Rectangle 5">
              <a:extLst>
                <a:ext uri="{FF2B5EF4-FFF2-40B4-BE49-F238E27FC236}">
                  <a16:creationId xmlns:a16="http://schemas.microsoft.com/office/drawing/2014/main" id="{74E1AC6C-4CEF-7E1A-D1FD-E8AD0FAF7F86}"/>
                </a:ext>
              </a:extLst>
            </p:cNvPr>
            <p:cNvSpPr/>
            <p:nvPr/>
          </p:nvSpPr>
          <p:spPr>
            <a:xfrm>
              <a:off x="4067175" y="3586162"/>
              <a:ext cx="447675"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B808FC2-8E77-D846-66A7-F53AFA1AE08F}"/>
                </a:ext>
              </a:extLst>
            </p:cNvPr>
            <p:cNvSpPr/>
            <p:nvPr/>
          </p:nvSpPr>
          <p:spPr>
            <a:xfrm>
              <a:off x="6838950" y="3457575"/>
              <a:ext cx="366713" cy="371476"/>
            </a:xfrm>
            <a:prstGeom prst="math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14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8971-3167-6D18-A031-92A03C4A19D5}"/>
              </a:ext>
            </a:extLst>
          </p:cNvPr>
          <p:cNvSpPr>
            <a:spLocks noGrp="1"/>
          </p:cNvSpPr>
          <p:nvPr>
            <p:ph type="title"/>
          </p:nvPr>
        </p:nvSpPr>
        <p:spPr/>
        <p:txBody>
          <a:bodyPr/>
          <a:lstStyle/>
          <a:p>
            <a:r>
              <a:rPr lang="en-US">
                <a:ea typeface="+mj-lt"/>
                <a:cs typeface="+mj-lt"/>
              </a:rPr>
              <a:t>Python speedup</a:t>
            </a:r>
            <a:endParaRPr lang="en-US"/>
          </a:p>
        </p:txBody>
      </p:sp>
      <p:pic>
        <p:nvPicPr>
          <p:cNvPr id="5" name="Picture 5" descr="Chart, line chart&#10;&#10;Description automatically generated">
            <a:extLst>
              <a:ext uri="{FF2B5EF4-FFF2-40B4-BE49-F238E27FC236}">
                <a16:creationId xmlns:a16="http://schemas.microsoft.com/office/drawing/2014/main" id="{431F8F75-3AAF-A7D2-B91F-BAE3AB12178F}"/>
              </a:ext>
            </a:extLst>
          </p:cNvPr>
          <p:cNvPicPr>
            <a:picLocks noGrp="1" noChangeAspect="1"/>
          </p:cNvPicPr>
          <p:nvPr>
            <p:ph idx="1"/>
          </p:nvPr>
        </p:nvPicPr>
        <p:blipFill>
          <a:blip r:embed="rId2"/>
          <a:stretch>
            <a:fillRect/>
          </a:stretch>
        </p:blipFill>
        <p:spPr>
          <a:xfrm>
            <a:off x="2137103" y="1825625"/>
            <a:ext cx="7917793" cy="4351338"/>
          </a:xfrm>
        </p:spPr>
      </p:pic>
    </p:spTree>
    <p:extLst>
      <p:ext uri="{BB962C8B-B14F-4D97-AF65-F5344CB8AC3E}">
        <p14:creationId xmlns:p14="http://schemas.microsoft.com/office/powerpoint/2010/main" val="582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6771-0626-3C7F-108A-B38286A30699}"/>
              </a:ext>
            </a:extLst>
          </p:cNvPr>
          <p:cNvSpPr>
            <a:spLocks noGrp="1"/>
          </p:cNvSpPr>
          <p:nvPr>
            <p:ph type="title"/>
          </p:nvPr>
        </p:nvSpPr>
        <p:spPr/>
        <p:txBody>
          <a:bodyPr/>
          <a:lstStyle/>
          <a:p>
            <a:r>
              <a:rPr lang="en-US">
                <a:cs typeface="Calibri Light"/>
              </a:rPr>
              <a:t>Python speedup</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F3961F0C-EA3B-F98D-7012-5AE4413FF232}"/>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Can this speed up my </a:t>
            </a:r>
            <a:r>
              <a:rPr lang="en-US" err="1">
                <a:cs typeface="Calibri"/>
              </a:rPr>
              <a:t>pyvw</a:t>
            </a:r>
            <a:r>
              <a:rPr lang="en-US">
                <a:cs typeface="Calibri"/>
              </a:rPr>
              <a:t> code? </a:t>
            </a:r>
            <a:endParaRPr lang="en-US">
              <a:ea typeface="+mn-lt"/>
              <a:cs typeface="+mn-lt"/>
            </a:endParaRPr>
          </a:p>
          <a:p>
            <a:pPr marL="457200" indent="-457200"/>
            <a:r>
              <a:rPr lang="en-US">
                <a:ea typeface="+mn-lt"/>
                <a:cs typeface="+mn-lt"/>
              </a:rPr>
              <a:t>Is your data already in VW string format?</a:t>
            </a:r>
            <a:endParaRPr lang="en-US">
              <a:cs typeface="Calibri"/>
            </a:endParaRPr>
          </a:p>
          <a:p>
            <a:pPr marL="457200" indent="-457200"/>
            <a:r>
              <a:rPr lang="en-US">
                <a:cs typeface="Calibri"/>
              </a:rPr>
              <a:t>Does</a:t>
            </a:r>
            <a:r>
              <a:rPr lang="en-US"/>
              <a:t> your data have a lot of features?</a:t>
            </a:r>
            <a:endParaRPr lang="en-US">
              <a:cs typeface="Calibri" panose="020F0502020204030204"/>
            </a:endParaRPr>
          </a:p>
          <a:p>
            <a:pPr marL="457200" indent="-457200"/>
            <a:r>
              <a:rPr lang="en-US">
                <a:cs typeface="Calibri" panose="020F0502020204030204"/>
              </a:rPr>
              <a:t>Are you making many calls to </a:t>
            </a:r>
            <a:r>
              <a:rPr lang="en-US" err="1">
                <a:cs typeface="Calibri" panose="020F0502020204030204"/>
              </a:rPr>
              <a:t>pyvw</a:t>
            </a:r>
            <a:r>
              <a:rPr lang="en-US">
                <a:cs typeface="Calibri" panose="020F0502020204030204"/>
              </a:rPr>
              <a:t>?</a:t>
            </a:r>
          </a:p>
          <a:p>
            <a:pPr marL="914400" lvl="1" indent="-342900"/>
            <a:r>
              <a:rPr lang="en-US">
                <a:cs typeface="Calibri" panose="020F0502020204030204"/>
              </a:rPr>
              <a:t>e.g., 1 million calls </a:t>
            </a:r>
            <a:r>
              <a:rPr lang="en-US">
                <a:ea typeface="+mn-lt"/>
                <a:cs typeface="+mn-lt"/>
              </a:rPr>
              <a:t>with 100 features </a:t>
            </a:r>
            <a:r>
              <a:rPr lang="en-US">
                <a:cs typeface="Calibri"/>
              </a:rPr>
              <a:t>could give a 60 second time save</a:t>
            </a:r>
          </a:p>
        </p:txBody>
      </p:sp>
    </p:spTree>
    <p:extLst>
      <p:ext uri="{BB962C8B-B14F-4D97-AF65-F5344CB8AC3E}">
        <p14:creationId xmlns:p14="http://schemas.microsoft.com/office/powerpoint/2010/main" val="732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Text&#10;&#10;Description automatically generated">
            <a:extLst>
              <a:ext uri="{FF2B5EF4-FFF2-40B4-BE49-F238E27FC236}">
                <a16:creationId xmlns:a16="http://schemas.microsoft.com/office/drawing/2014/main" id="{D88FE2A5-72F8-3B3E-7A5C-5702096CD991}"/>
              </a:ext>
            </a:extLst>
          </p:cNvPr>
          <p:cNvPicPr>
            <a:picLocks noGrp="1" noChangeAspect="1"/>
          </p:cNvPicPr>
          <p:nvPr>
            <p:ph idx="1"/>
          </p:nvPr>
        </p:nvPicPr>
        <p:blipFill>
          <a:blip r:embed="rId2"/>
          <a:stretch>
            <a:fillRect/>
          </a:stretch>
        </p:blipFill>
        <p:spPr>
          <a:xfrm>
            <a:off x="1304925" y="2339114"/>
            <a:ext cx="7053263" cy="2710348"/>
          </a:xfrm>
        </p:spPr>
      </p:pic>
      <p:sp>
        <p:nvSpPr>
          <p:cNvPr id="2" name="Title 1">
            <a:extLst>
              <a:ext uri="{FF2B5EF4-FFF2-40B4-BE49-F238E27FC236}">
                <a16:creationId xmlns:a16="http://schemas.microsoft.com/office/drawing/2014/main" id="{24EFCF2E-F0FF-CEFE-FF38-88C3796DF26D}"/>
              </a:ext>
            </a:extLst>
          </p:cNvPr>
          <p:cNvSpPr>
            <a:spLocks noGrp="1"/>
          </p:cNvSpPr>
          <p:nvPr>
            <p:ph type="title"/>
          </p:nvPr>
        </p:nvSpPr>
        <p:spPr/>
        <p:txBody>
          <a:bodyPr/>
          <a:lstStyle/>
          <a:p>
            <a:r>
              <a:rPr lang="en-US">
                <a:cs typeface="Calibri Light"/>
              </a:rPr>
              <a:t>Python speedup</a:t>
            </a:r>
            <a:endParaRPr lang="en-US"/>
          </a:p>
        </p:txBody>
      </p:sp>
      <p:grpSp>
        <p:nvGrpSpPr>
          <p:cNvPr id="9" name="Group 8">
            <a:extLst>
              <a:ext uri="{FF2B5EF4-FFF2-40B4-BE49-F238E27FC236}">
                <a16:creationId xmlns:a16="http://schemas.microsoft.com/office/drawing/2014/main" id="{7B315422-78BE-1714-9A96-5A688D982FFB}"/>
              </a:ext>
            </a:extLst>
          </p:cNvPr>
          <p:cNvGrpSpPr/>
          <p:nvPr/>
        </p:nvGrpSpPr>
        <p:grpSpPr>
          <a:xfrm>
            <a:off x="8297251" y="3785234"/>
            <a:ext cx="2060657" cy="385745"/>
            <a:chOff x="8297251" y="3785234"/>
            <a:chExt cx="2060657" cy="385745"/>
          </a:xfrm>
        </p:grpSpPr>
        <p:sp>
          <p:nvSpPr>
            <p:cNvPr id="6" name="Double Bracket 5">
              <a:extLst>
                <a:ext uri="{FF2B5EF4-FFF2-40B4-BE49-F238E27FC236}">
                  <a16:creationId xmlns:a16="http://schemas.microsoft.com/office/drawing/2014/main" id="{9621F547-2144-84EE-38BE-ED1DC0487C63}"/>
                </a:ext>
              </a:extLst>
            </p:cNvPr>
            <p:cNvSpPr/>
            <p:nvPr/>
          </p:nvSpPr>
          <p:spPr>
            <a:xfrm>
              <a:off x="9155641" y="3785234"/>
              <a:ext cx="1202267" cy="364068"/>
            </a:xfrm>
            <a:prstGeom prst="bracket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b="1">
                  <a:solidFill>
                    <a:srgbClr val="0070C0"/>
                  </a:solidFill>
                  <a:cs typeface="Calibri"/>
                </a:rPr>
                <a:t>string</a:t>
              </a:r>
              <a:endParaRPr lang="en-US" sz="2800" b="1">
                <a:solidFill>
                  <a:srgbClr val="0070C0"/>
                </a:solidFill>
              </a:endParaRPr>
            </a:p>
          </p:txBody>
        </p:sp>
        <p:sp>
          <p:nvSpPr>
            <p:cNvPr id="12" name="Arrow: Down 11">
              <a:extLst>
                <a:ext uri="{FF2B5EF4-FFF2-40B4-BE49-F238E27FC236}">
                  <a16:creationId xmlns:a16="http://schemas.microsoft.com/office/drawing/2014/main" id="{323CA956-233F-BCBB-00D5-933A00DB0B55}"/>
                </a:ext>
              </a:extLst>
            </p:cNvPr>
            <p:cNvSpPr/>
            <p:nvPr/>
          </p:nvSpPr>
          <p:spPr>
            <a:xfrm rot="4260000">
              <a:off x="8633802" y="3690496"/>
              <a:ext cx="143932" cy="817034"/>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CF4F98C-FBA2-E92E-BC3E-5B31988D9999}"/>
              </a:ext>
            </a:extLst>
          </p:cNvPr>
          <p:cNvGrpSpPr/>
          <p:nvPr/>
        </p:nvGrpSpPr>
        <p:grpSpPr>
          <a:xfrm>
            <a:off x="8322721" y="4289001"/>
            <a:ext cx="2035187" cy="364068"/>
            <a:chOff x="8322721" y="4289001"/>
            <a:chExt cx="2035187" cy="364068"/>
          </a:xfrm>
        </p:grpSpPr>
        <p:sp>
          <p:nvSpPr>
            <p:cNvPr id="8" name="Double Bracket 7">
              <a:extLst>
                <a:ext uri="{FF2B5EF4-FFF2-40B4-BE49-F238E27FC236}">
                  <a16:creationId xmlns:a16="http://schemas.microsoft.com/office/drawing/2014/main" id="{19611E1A-02D6-B1AD-1C1C-8AB2F5B3399E}"/>
                </a:ext>
              </a:extLst>
            </p:cNvPr>
            <p:cNvSpPr/>
            <p:nvPr/>
          </p:nvSpPr>
          <p:spPr>
            <a:xfrm>
              <a:off x="9155641" y="4289001"/>
              <a:ext cx="1202267" cy="364068"/>
            </a:xfrm>
            <a:prstGeom prst="bracketPair">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a:solidFill>
                    <a:srgbClr val="ED7D31"/>
                  </a:solidFill>
                  <a:cs typeface="Calibri"/>
                </a:rPr>
                <a:t>tuples</a:t>
              </a:r>
              <a:endParaRPr lang="en-US" sz="2800" b="1">
                <a:solidFill>
                  <a:srgbClr val="ED7D31"/>
                </a:solidFill>
              </a:endParaRPr>
            </a:p>
          </p:txBody>
        </p:sp>
        <p:sp>
          <p:nvSpPr>
            <p:cNvPr id="13" name="Arrow: Down 12">
              <a:extLst>
                <a:ext uri="{FF2B5EF4-FFF2-40B4-BE49-F238E27FC236}">
                  <a16:creationId xmlns:a16="http://schemas.microsoft.com/office/drawing/2014/main" id="{EFF60594-CE4C-662D-B0DC-C86F5F24B7BA}"/>
                </a:ext>
              </a:extLst>
            </p:cNvPr>
            <p:cNvSpPr/>
            <p:nvPr/>
          </p:nvSpPr>
          <p:spPr>
            <a:xfrm rot="5160000">
              <a:off x="8625405" y="4115842"/>
              <a:ext cx="148165" cy="75353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4BD3DF6-E503-8EC0-B432-5BCE116969C5}"/>
              </a:ext>
            </a:extLst>
          </p:cNvPr>
          <p:cNvGrpSpPr/>
          <p:nvPr/>
        </p:nvGrpSpPr>
        <p:grpSpPr>
          <a:xfrm>
            <a:off x="8301554" y="4788534"/>
            <a:ext cx="2056354" cy="364068"/>
            <a:chOff x="8301554" y="4788534"/>
            <a:chExt cx="2056354" cy="364068"/>
          </a:xfrm>
        </p:grpSpPr>
        <p:sp>
          <p:nvSpPr>
            <p:cNvPr id="10" name="Double Bracket 9">
              <a:extLst>
                <a:ext uri="{FF2B5EF4-FFF2-40B4-BE49-F238E27FC236}">
                  <a16:creationId xmlns:a16="http://schemas.microsoft.com/office/drawing/2014/main" id="{D663D61B-687D-50A6-1B4B-5BFE26023D24}"/>
                </a:ext>
              </a:extLst>
            </p:cNvPr>
            <p:cNvSpPr/>
            <p:nvPr/>
          </p:nvSpPr>
          <p:spPr>
            <a:xfrm>
              <a:off x="9155641" y="4788534"/>
              <a:ext cx="1202267" cy="364068"/>
            </a:xfrm>
            <a:prstGeom prst="bracketPair">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b="1" err="1">
                  <a:solidFill>
                    <a:srgbClr val="00B050"/>
                  </a:solidFill>
                  <a:cs typeface="Calibri"/>
                </a:rPr>
                <a:t>dict</a:t>
              </a:r>
              <a:endParaRPr lang="en-US" sz="2800" b="1" err="1">
                <a:solidFill>
                  <a:srgbClr val="00B050"/>
                </a:solidFill>
              </a:endParaRPr>
            </a:p>
          </p:txBody>
        </p:sp>
        <p:sp>
          <p:nvSpPr>
            <p:cNvPr id="14" name="Arrow: Down 13">
              <a:extLst>
                <a:ext uri="{FF2B5EF4-FFF2-40B4-BE49-F238E27FC236}">
                  <a16:creationId xmlns:a16="http://schemas.microsoft.com/office/drawing/2014/main" id="{0237DB33-8568-B60E-6AE9-FFE3FE4AB74E}"/>
                </a:ext>
              </a:extLst>
            </p:cNvPr>
            <p:cNvSpPr/>
            <p:nvPr/>
          </p:nvSpPr>
          <p:spPr>
            <a:xfrm rot="5880000">
              <a:off x="8604238" y="4530708"/>
              <a:ext cx="148165" cy="75353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C8CB-859A-4E34-87A2-57496B583CA6}"/>
              </a:ext>
            </a:extLst>
          </p:cNvPr>
          <p:cNvSpPr>
            <a:spLocks noGrp="1"/>
          </p:cNvSpPr>
          <p:nvPr>
            <p:ph type="title"/>
          </p:nvPr>
        </p:nvSpPr>
        <p:spPr/>
        <p:txBody>
          <a:bodyPr/>
          <a:lstStyle/>
          <a:p>
            <a:r>
              <a:rPr lang="en-US"/>
              <a:t>Inspiration</a:t>
            </a:r>
          </a:p>
        </p:txBody>
      </p:sp>
      <p:pic>
        <p:nvPicPr>
          <p:cNvPr id="5" name="Picture 4">
            <a:extLst>
              <a:ext uri="{FF2B5EF4-FFF2-40B4-BE49-F238E27FC236}">
                <a16:creationId xmlns:a16="http://schemas.microsoft.com/office/drawing/2014/main" id="{8103F132-36DA-4695-A7DD-1D763E113949}"/>
              </a:ext>
            </a:extLst>
          </p:cNvPr>
          <p:cNvPicPr>
            <a:picLocks noChangeAspect="1"/>
          </p:cNvPicPr>
          <p:nvPr/>
        </p:nvPicPr>
        <p:blipFill>
          <a:blip r:embed="rId3"/>
          <a:stretch>
            <a:fillRect/>
          </a:stretch>
        </p:blipFill>
        <p:spPr>
          <a:xfrm>
            <a:off x="4033447" y="79513"/>
            <a:ext cx="5297924" cy="6698974"/>
          </a:xfrm>
          <a:prstGeom prst="rect">
            <a:avLst/>
          </a:prstGeom>
        </p:spPr>
      </p:pic>
    </p:spTree>
    <p:extLst>
      <p:ext uri="{BB962C8B-B14F-4D97-AF65-F5344CB8AC3E}">
        <p14:creationId xmlns:p14="http://schemas.microsoft.com/office/powerpoint/2010/main" val="979502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Online </a:t>
            </a:r>
            <a:r>
              <a:rPr lang="en-US" err="1"/>
              <a:t>AutoML</a:t>
            </a:r>
            <a:r>
              <a:rPr lang="en-US"/>
              <a:t> in VW</a:t>
            </a:r>
          </a:p>
        </p:txBody>
      </p:sp>
      <p:sp>
        <p:nvSpPr>
          <p:cNvPr id="4" name="Rectangle 3">
            <a:extLst>
              <a:ext uri="{FF2B5EF4-FFF2-40B4-BE49-F238E27FC236}">
                <a16:creationId xmlns:a16="http://schemas.microsoft.com/office/drawing/2014/main" id="{B22793E6-925B-497D-A4A3-24D328C9FD21}"/>
              </a:ext>
            </a:extLst>
          </p:cNvPr>
          <p:cNvSpPr/>
          <p:nvPr/>
        </p:nvSpPr>
        <p:spPr bwMode="auto">
          <a:xfrm>
            <a:off x="3457560" y="1582119"/>
            <a:ext cx="6624316" cy="4631267"/>
          </a:xfrm>
          <a:prstGeom prst="rect">
            <a:avLst/>
          </a:prstGeom>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64192AA-887E-4F25-9C5B-918EFCB4FE51}"/>
              </a:ext>
            </a:extLst>
          </p:cNvPr>
          <p:cNvSpPr/>
          <p:nvPr/>
        </p:nvSpPr>
        <p:spPr bwMode="auto">
          <a:xfrm>
            <a:off x="4005395" y="2202668"/>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07E254-9818-4987-96A2-949D73138AE0}"/>
              </a:ext>
            </a:extLst>
          </p:cNvPr>
          <p:cNvSpPr/>
          <p:nvPr/>
        </p:nvSpPr>
        <p:spPr bwMode="auto">
          <a:xfrm>
            <a:off x="4005395" y="2944757"/>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C0E359AD-A187-47FD-8D6D-3A79044230A9}"/>
              </a:ext>
            </a:extLst>
          </p:cNvPr>
          <p:cNvSpPr/>
          <p:nvPr/>
        </p:nvSpPr>
        <p:spPr bwMode="auto">
          <a:xfrm>
            <a:off x="4005394" y="3686846"/>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F68AB72-51B8-4CC9-A5E7-008C7471181A}"/>
              </a:ext>
            </a:extLst>
          </p:cNvPr>
          <p:cNvSpPr/>
          <p:nvPr/>
        </p:nvSpPr>
        <p:spPr bwMode="auto">
          <a:xfrm>
            <a:off x="4005394" y="4428935"/>
            <a:ext cx="1576551" cy="58557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3C6760CB-78AA-4016-89E9-27B4D70CC27A}"/>
              </a:ext>
            </a:extLst>
          </p:cNvPr>
          <p:cNvSpPr txBox="1"/>
          <p:nvPr/>
        </p:nvSpPr>
        <p:spPr>
          <a:xfrm>
            <a:off x="4005394" y="1893580"/>
            <a:ext cx="1189550" cy="215444"/>
          </a:xfrm>
          <a:prstGeom prst="rect">
            <a:avLst/>
          </a:prstGeom>
          <a:noFill/>
        </p:spPr>
        <p:txBody>
          <a:bodyPr wrap="square" lIns="0" tIns="0" rIns="0" bIns="0" rtlCol="0">
            <a:spAutoFit/>
          </a:bodyPr>
          <a:lstStyle/>
          <a:p>
            <a:pPr algn="l"/>
            <a:r>
              <a:rPr lang="en-US" sz="1400"/>
              <a:t>4 live slots:</a:t>
            </a:r>
          </a:p>
        </p:txBody>
      </p:sp>
      <p:sp>
        <p:nvSpPr>
          <p:cNvPr id="32" name="TextBox 31">
            <a:extLst>
              <a:ext uri="{FF2B5EF4-FFF2-40B4-BE49-F238E27FC236}">
                <a16:creationId xmlns:a16="http://schemas.microsoft.com/office/drawing/2014/main" id="{3D1834BE-A7A1-4D0E-A290-7275345B0CEA}"/>
              </a:ext>
            </a:extLst>
          </p:cNvPr>
          <p:cNvSpPr txBox="1"/>
          <p:nvPr/>
        </p:nvSpPr>
        <p:spPr>
          <a:xfrm>
            <a:off x="8015095" y="1878183"/>
            <a:ext cx="1576551" cy="215444"/>
          </a:xfrm>
          <a:prstGeom prst="rect">
            <a:avLst/>
          </a:prstGeom>
          <a:noFill/>
        </p:spPr>
        <p:txBody>
          <a:bodyPr wrap="square" lIns="0" tIns="0" rIns="0" bIns="0" rtlCol="0">
            <a:spAutoFit/>
          </a:bodyPr>
          <a:lstStyle/>
          <a:p>
            <a:pPr algn="l"/>
            <a:r>
              <a:rPr lang="en-US" sz="1400"/>
              <a:t>N alternate configs:</a:t>
            </a:r>
          </a:p>
        </p:txBody>
      </p:sp>
      <p:sp>
        <p:nvSpPr>
          <p:cNvPr id="34" name="Rectangle 33">
            <a:extLst>
              <a:ext uri="{FF2B5EF4-FFF2-40B4-BE49-F238E27FC236}">
                <a16:creationId xmlns:a16="http://schemas.microsoft.com/office/drawing/2014/main" id="{268CCCD6-FE49-4AC3-9F90-0950D350A42C}"/>
              </a:ext>
            </a:extLst>
          </p:cNvPr>
          <p:cNvSpPr/>
          <p:nvPr/>
        </p:nvSpPr>
        <p:spPr bwMode="auto">
          <a:xfrm>
            <a:off x="4084974" y="2297309"/>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35" name="Flowchart: Predefined Process 34">
            <a:extLst>
              <a:ext uri="{FF2B5EF4-FFF2-40B4-BE49-F238E27FC236}">
                <a16:creationId xmlns:a16="http://schemas.microsoft.com/office/drawing/2014/main" id="{8E981945-BF16-4EAA-970E-A2FF9F9CDFD9}"/>
              </a:ext>
            </a:extLst>
          </p:cNvPr>
          <p:cNvSpPr/>
          <p:nvPr/>
        </p:nvSpPr>
        <p:spPr bwMode="auto">
          <a:xfrm>
            <a:off x="7899855" y="5075449"/>
            <a:ext cx="1504481" cy="644134"/>
          </a:xfrm>
          <a:prstGeom prst="flowChartPredefined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C947B647-3110-4795-A41C-AEBC4237141E}"/>
              </a:ext>
            </a:extLst>
          </p:cNvPr>
          <p:cNvSpPr txBox="1"/>
          <p:nvPr/>
        </p:nvSpPr>
        <p:spPr>
          <a:xfrm>
            <a:off x="8195273" y="5282494"/>
            <a:ext cx="948182" cy="169277"/>
          </a:xfrm>
          <a:prstGeom prst="rect">
            <a:avLst/>
          </a:prstGeom>
          <a:noFill/>
        </p:spPr>
        <p:txBody>
          <a:bodyPr wrap="square" lIns="0" tIns="0" rIns="0" bIns="0" rtlCol="0">
            <a:spAutoFit/>
          </a:bodyPr>
          <a:lstStyle/>
          <a:p>
            <a:pPr algn="l"/>
            <a:r>
              <a:rPr lang="en-US" sz="1100"/>
              <a:t>Config Oracle</a:t>
            </a:r>
          </a:p>
        </p:txBody>
      </p:sp>
      <p:cxnSp>
        <p:nvCxnSpPr>
          <p:cNvPr id="39" name="Straight Arrow Connector 38">
            <a:extLst>
              <a:ext uri="{FF2B5EF4-FFF2-40B4-BE49-F238E27FC236}">
                <a16:creationId xmlns:a16="http://schemas.microsoft.com/office/drawing/2014/main" id="{4CD51A26-4320-4B46-8FE4-B4521BBA3666}"/>
              </a:ext>
            </a:extLst>
          </p:cNvPr>
          <p:cNvCxnSpPr/>
          <p:nvPr/>
        </p:nvCxnSpPr>
        <p:spPr>
          <a:xfrm flipV="1">
            <a:off x="8581900" y="4540469"/>
            <a:ext cx="0" cy="39639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04F6E28-B281-4273-BB14-A2AB9C1F0F6E}"/>
              </a:ext>
            </a:extLst>
          </p:cNvPr>
          <p:cNvSpPr txBox="1"/>
          <p:nvPr/>
        </p:nvSpPr>
        <p:spPr>
          <a:xfrm>
            <a:off x="4159673" y="2362372"/>
            <a:ext cx="833320" cy="161583"/>
          </a:xfrm>
          <a:prstGeom prst="rect">
            <a:avLst/>
          </a:prstGeom>
          <a:noFill/>
        </p:spPr>
        <p:txBody>
          <a:bodyPr wrap="square" lIns="0" tIns="0" rIns="0" bIns="0" rtlCol="0">
            <a:spAutoFit/>
          </a:bodyPr>
          <a:lstStyle/>
          <a:p>
            <a:pPr algn="l"/>
            <a:r>
              <a:rPr lang="en-US" sz="1050"/>
              <a:t>Champ config</a:t>
            </a:r>
          </a:p>
        </p:txBody>
      </p:sp>
      <p:sp>
        <p:nvSpPr>
          <p:cNvPr id="47" name="Rectangle 46">
            <a:extLst>
              <a:ext uri="{FF2B5EF4-FFF2-40B4-BE49-F238E27FC236}">
                <a16:creationId xmlns:a16="http://schemas.microsoft.com/office/drawing/2014/main" id="{12A55449-68CC-4A33-A1A1-6AB881654DF6}"/>
              </a:ext>
            </a:extLst>
          </p:cNvPr>
          <p:cNvSpPr/>
          <p:nvPr/>
        </p:nvSpPr>
        <p:spPr bwMode="auto">
          <a:xfrm>
            <a:off x="4084974" y="3805161"/>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1C1002FD-E4F3-48C8-9B48-C5147EF736B2}"/>
              </a:ext>
            </a:extLst>
          </p:cNvPr>
          <p:cNvSpPr txBox="1"/>
          <p:nvPr/>
        </p:nvSpPr>
        <p:spPr>
          <a:xfrm>
            <a:off x="4159673" y="3870224"/>
            <a:ext cx="833320" cy="161583"/>
          </a:xfrm>
          <a:prstGeom prst="rect">
            <a:avLst/>
          </a:prstGeom>
          <a:noFill/>
        </p:spPr>
        <p:txBody>
          <a:bodyPr wrap="square" lIns="0" tIns="0" rIns="0" bIns="0" rtlCol="0">
            <a:spAutoFit/>
          </a:bodyPr>
          <a:lstStyle/>
          <a:p>
            <a:pPr algn="l"/>
            <a:r>
              <a:rPr lang="en-US" sz="1050"/>
              <a:t>Config #103</a:t>
            </a:r>
          </a:p>
        </p:txBody>
      </p:sp>
      <p:sp>
        <p:nvSpPr>
          <p:cNvPr id="51" name="Rectangle 50">
            <a:extLst>
              <a:ext uri="{FF2B5EF4-FFF2-40B4-BE49-F238E27FC236}">
                <a16:creationId xmlns:a16="http://schemas.microsoft.com/office/drawing/2014/main" id="{5A9BFCF4-A07A-4140-BFE9-0E8DA402F760}"/>
              </a:ext>
            </a:extLst>
          </p:cNvPr>
          <p:cNvSpPr/>
          <p:nvPr/>
        </p:nvSpPr>
        <p:spPr bwMode="auto">
          <a:xfrm>
            <a:off x="4084974" y="4556443"/>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40651F22-8863-40B6-BD46-86AA66DE617F}"/>
              </a:ext>
            </a:extLst>
          </p:cNvPr>
          <p:cNvSpPr txBox="1"/>
          <p:nvPr/>
        </p:nvSpPr>
        <p:spPr>
          <a:xfrm>
            <a:off x="4159673" y="4621506"/>
            <a:ext cx="833320" cy="161583"/>
          </a:xfrm>
          <a:prstGeom prst="rect">
            <a:avLst/>
          </a:prstGeom>
          <a:noFill/>
        </p:spPr>
        <p:txBody>
          <a:bodyPr wrap="square" lIns="0" tIns="0" rIns="0" bIns="0" rtlCol="0">
            <a:spAutoFit/>
          </a:bodyPr>
          <a:lstStyle/>
          <a:p>
            <a:pPr algn="l"/>
            <a:r>
              <a:rPr lang="en-US" sz="1050"/>
              <a:t>Config #093</a:t>
            </a:r>
          </a:p>
        </p:txBody>
      </p:sp>
      <p:grpSp>
        <p:nvGrpSpPr>
          <p:cNvPr id="112" name="Group 111">
            <a:extLst>
              <a:ext uri="{FF2B5EF4-FFF2-40B4-BE49-F238E27FC236}">
                <a16:creationId xmlns:a16="http://schemas.microsoft.com/office/drawing/2014/main" id="{79E32B0D-3AA2-4FC4-BDEA-D56F7812E7F8}"/>
              </a:ext>
            </a:extLst>
          </p:cNvPr>
          <p:cNvGrpSpPr/>
          <p:nvPr/>
        </p:nvGrpSpPr>
        <p:grpSpPr>
          <a:xfrm>
            <a:off x="8144595" y="2201502"/>
            <a:ext cx="982718" cy="291711"/>
            <a:chOff x="8144595" y="2201502"/>
            <a:chExt cx="982718" cy="291711"/>
          </a:xfrm>
        </p:grpSpPr>
        <p:sp>
          <p:nvSpPr>
            <p:cNvPr id="14" name="Rectangle 13">
              <a:extLst>
                <a:ext uri="{FF2B5EF4-FFF2-40B4-BE49-F238E27FC236}">
                  <a16:creationId xmlns:a16="http://schemas.microsoft.com/office/drawing/2014/main" id="{04D43178-ADF7-4703-A20B-972E4D3640E4}"/>
                </a:ext>
              </a:extLst>
            </p:cNvPr>
            <p:cNvSpPr/>
            <p:nvPr/>
          </p:nvSpPr>
          <p:spPr bwMode="auto">
            <a:xfrm>
              <a:off x="8144595" y="220150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TextBox 54">
              <a:extLst>
                <a:ext uri="{FF2B5EF4-FFF2-40B4-BE49-F238E27FC236}">
                  <a16:creationId xmlns:a16="http://schemas.microsoft.com/office/drawing/2014/main" id="{CF771259-182F-4D53-B849-E6A67ACF125B}"/>
                </a:ext>
              </a:extLst>
            </p:cNvPr>
            <p:cNvSpPr txBox="1"/>
            <p:nvPr/>
          </p:nvSpPr>
          <p:spPr>
            <a:xfrm>
              <a:off x="8223049" y="2266565"/>
              <a:ext cx="833320" cy="161583"/>
            </a:xfrm>
            <a:prstGeom prst="rect">
              <a:avLst/>
            </a:prstGeom>
            <a:noFill/>
          </p:spPr>
          <p:txBody>
            <a:bodyPr wrap="square" lIns="0" tIns="0" rIns="0" bIns="0" rtlCol="0">
              <a:spAutoFit/>
            </a:bodyPr>
            <a:lstStyle/>
            <a:p>
              <a:pPr algn="l"/>
              <a:r>
                <a:rPr lang="en-US" sz="1050"/>
                <a:t>Config #112</a:t>
              </a:r>
            </a:p>
          </p:txBody>
        </p:sp>
      </p:grpSp>
      <p:grpSp>
        <p:nvGrpSpPr>
          <p:cNvPr id="113" name="Group 112">
            <a:extLst>
              <a:ext uri="{FF2B5EF4-FFF2-40B4-BE49-F238E27FC236}">
                <a16:creationId xmlns:a16="http://schemas.microsoft.com/office/drawing/2014/main" id="{E39DAC41-CDA9-4885-A230-51BDB627FF17}"/>
              </a:ext>
            </a:extLst>
          </p:cNvPr>
          <p:cNvGrpSpPr/>
          <p:nvPr/>
        </p:nvGrpSpPr>
        <p:grpSpPr>
          <a:xfrm>
            <a:off x="8138590" y="2577824"/>
            <a:ext cx="988723" cy="1810759"/>
            <a:chOff x="8138590" y="2577824"/>
            <a:chExt cx="988723" cy="1810759"/>
          </a:xfrm>
        </p:grpSpPr>
        <p:sp>
          <p:nvSpPr>
            <p:cNvPr id="16" name="Rectangle 15">
              <a:extLst>
                <a:ext uri="{FF2B5EF4-FFF2-40B4-BE49-F238E27FC236}">
                  <a16:creationId xmlns:a16="http://schemas.microsoft.com/office/drawing/2014/main" id="{996B00F8-E64C-4788-811D-96019FE20AEC}"/>
                </a:ext>
              </a:extLst>
            </p:cNvPr>
            <p:cNvSpPr/>
            <p:nvPr/>
          </p:nvSpPr>
          <p:spPr bwMode="auto">
            <a:xfrm>
              <a:off x="8144593" y="2577824"/>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8F0B927-C075-4E25-9CD0-835922BDCE92}"/>
                </a:ext>
              </a:extLst>
            </p:cNvPr>
            <p:cNvSpPr/>
            <p:nvPr/>
          </p:nvSpPr>
          <p:spPr bwMode="auto">
            <a:xfrm>
              <a:off x="8138590" y="2954146"/>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58DDCE2-0809-4E74-94B4-AA2C27C146AD}"/>
                </a:ext>
              </a:extLst>
            </p:cNvPr>
            <p:cNvSpPr/>
            <p:nvPr/>
          </p:nvSpPr>
          <p:spPr bwMode="auto">
            <a:xfrm>
              <a:off x="8138590" y="3344228"/>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86F48060-6D42-4EDE-B551-979B0C373FE6}"/>
                </a:ext>
              </a:extLst>
            </p:cNvPr>
            <p:cNvSpPr/>
            <p:nvPr/>
          </p:nvSpPr>
          <p:spPr bwMode="auto">
            <a:xfrm>
              <a:off x="8144595" y="3720550"/>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89B0D017-0148-41E1-81C2-52FA1BD7A300}"/>
                </a:ext>
              </a:extLst>
            </p:cNvPr>
            <p:cNvSpPr/>
            <p:nvPr/>
          </p:nvSpPr>
          <p:spPr bwMode="auto">
            <a:xfrm>
              <a:off x="8144593" y="4096872"/>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TextBox 56">
              <a:extLst>
                <a:ext uri="{FF2B5EF4-FFF2-40B4-BE49-F238E27FC236}">
                  <a16:creationId xmlns:a16="http://schemas.microsoft.com/office/drawing/2014/main" id="{B9E97480-3C0C-4FFB-9B75-CCFCE7049272}"/>
                </a:ext>
              </a:extLst>
            </p:cNvPr>
            <p:cNvSpPr txBox="1"/>
            <p:nvPr/>
          </p:nvSpPr>
          <p:spPr>
            <a:xfrm>
              <a:off x="8223049" y="2649768"/>
              <a:ext cx="833320" cy="161583"/>
            </a:xfrm>
            <a:prstGeom prst="rect">
              <a:avLst/>
            </a:prstGeom>
            <a:noFill/>
          </p:spPr>
          <p:txBody>
            <a:bodyPr wrap="square" lIns="0" tIns="0" rIns="0" bIns="0" rtlCol="0">
              <a:spAutoFit/>
            </a:bodyPr>
            <a:lstStyle/>
            <a:p>
              <a:pPr algn="l"/>
              <a:r>
                <a:rPr lang="en-US" sz="1050"/>
                <a:t>Config #104</a:t>
              </a:r>
            </a:p>
          </p:txBody>
        </p:sp>
        <p:sp>
          <p:nvSpPr>
            <p:cNvPr id="59" name="TextBox 58">
              <a:extLst>
                <a:ext uri="{FF2B5EF4-FFF2-40B4-BE49-F238E27FC236}">
                  <a16:creationId xmlns:a16="http://schemas.microsoft.com/office/drawing/2014/main" id="{7BC9EE23-126A-445B-A3E6-4F8BE68E5B92}"/>
                </a:ext>
              </a:extLst>
            </p:cNvPr>
            <p:cNvSpPr txBox="1"/>
            <p:nvPr/>
          </p:nvSpPr>
          <p:spPr>
            <a:xfrm>
              <a:off x="8223049" y="3029952"/>
              <a:ext cx="833320" cy="161583"/>
            </a:xfrm>
            <a:prstGeom prst="rect">
              <a:avLst/>
            </a:prstGeom>
            <a:noFill/>
          </p:spPr>
          <p:txBody>
            <a:bodyPr wrap="square" lIns="0" tIns="0" rIns="0" bIns="0" rtlCol="0">
              <a:spAutoFit/>
            </a:bodyPr>
            <a:lstStyle/>
            <a:p>
              <a:pPr algn="l"/>
              <a:r>
                <a:rPr lang="en-US" sz="1050"/>
                <a:t>Config #107</a:t>
              </a:r>
            </a:p>
          </p:txBody>
        </p:sp>
        <p:sp>
          <p:nvSpPr>
            <p:cNvPr id="61" name="TextBox 60">
              <a:extLst>
                <a:ext uri="{FF2B5EF4-FFF2-40B4-BE49-F238E27FC236}">
                  <a16:creationId xmlns:a16="http://schemas.microsoft.com/office/drawing/2014/main" id="{2F377E66-6DF8-4588-9ABD-AC5F32BAA32D}"/>
                </a:ext>
              </a:extLst>
            </p:cNvPr>
            <p:cNvSpPr txBox="1"/>
            <p:nvPr/>
          </p:nvSpPr>
          <p:spPr>
            <a:xfrm>
              <a:off x="8223049" y="3401669"/>
              <a:ext cx="833320" cy="161583"/>
            </a:xfrm>
            <a:prstGeom prst="rect">
              <a:avLst/>
            </a:prstGeom>
            <a:noFill/>
          </p:spPr>
          <p:txBody>
            <a:bodyPr wrap="square" lIns="0" tIns="0" rIns="0" bIns="0" rtlCol="0">
              <a:spAutoFit/>
            </a:bodyPr>
            <a:lstStyle/>
            <a:p>
              <a:pPr algn="l"/>
              <a:r>
                <a:rPr lang="en-US" sz="1050"/>
                <a:t>Config #106</a:t>
              </a:r>
            </a:p>
          </p:txBody>
        </p:sp>
        <p:sp>
          <p:nvSpPr>
            <p:cNvPr id="63" name="TextBox 62">
              <a:extLst>
                <a:ext uri="{FF2B5EF4-FFF2-40B4-BE49-F238E27FC236}">
                  <a16:creationId xmlns:a16="http://schemas.microsoft.com/office/drawing/2014/main" id="{2BD3E7DF-86D2-49D6-8A78-784E8849B1E9}"/>
                </a:ext>
              </a:extLst>
            </p:cNvPr>
            <p:cNvSpPr txBox="1"/>
            <p:nvPr/>
          </p:nvSpPr>
          <p:spPr>
            <a:xfrm>
              <a:off x="8223049" y="3776981"/>
              <a:ext cx="833320" cy="161583"/>
            </a:xfrm>
            <a:prstGeom prst="rect">
              <a:avLst/>
            </a:prstGeom>
            <a:noFill/>
          </p:spPr>
          <p:txBody>
            <a:bodyPr wrap="square" lIns="0" tIns="0" rIns="0" bIns="0" rtlCol="0">
              <a:spAutoFit/>
            </a:bodyPr>
            <a:lstStyle/>
            <a:p>
              <a:pPr algn="l"/>
              <a:r>
                <a:rPr lang="en-US" sz="1050"/>
                <a:t>Config #096</a:t>
              </a:r>
            </a:p>
          </p:txBody>
        </p:sp>
        <p:sp>
          <p:nvSpPr>
            <p:cNvPr id="65" name="TextBox 64">
              <a:extLst>
                <a:ext uri="{FF2B5EF4-FFF2-40B4-BE49-F238E27FC236}">
                  <a16:creationId xmlns:a16="http://schemas.microsoft.com/office/drawing/2014/main" id="{859410F3-1461-41D8-B53E-95FA3CEB8B6B}"/>
                </a:ext>
              </a:extLst>
            </p:cNvPr>
            <p:cNvSpPr txBox="1"/>
            <p:nvPr/>
          </p:nvSpPr>
          <p:spPr>
            <a:xfrm>
              <a:off x="8223049" y="4145609"/>
              <a:ext cx="833320" cy="161583"/>
            </a:xfrm>
            <a:prstGeom prst="rect">
              <a:avLst/>
            </a:prstGeom>
            <a:noFill/>
          </p:spPr>
          <p:txBody>
            <a:bodyPr wrap="square" lIns="0" tIns="0" rIns="0" bIns="0" rtlCol="0">
              <a:spAutoFit/>
            </a:bodyPr>
            <a:lstStyle/>
            <a:p>
              <a:pPr algn="l"/>
              <a:r>
                <a:rPr lang="en-US" sz="1050"/>
                <a:t>Config #097</a:t>
              </a:r>
            </a:p>
          </p:txBody>
        </p:sp>
      </p:grpSp>
      <p:sp>
        <p:nvSpPr>
          <p:cNvPr id="67" name="TextBox 66">
            <a:extLst>
              <a:ext uri="{FF2B5EF4-FFF2-40B4-BE49-F238E27FC236}">
                <a16:creationId xmlns:a16="http://schemas.microsoft.com/office/drawing/2014/main" id="{E4C5A16D-DCFC-4A69-B76C-BB3A06C43FE5}"/>
              </a:ext>
            </a:extLst>
          </p:cNvPr>
          <p:cNvSpPr txBox="1"/>
          <p:nvPr/>
        </p:nvSpPr>
        <p:spPr>
          <a:xfrm>
            <a:off x="5205827" y="2362372"/>
            <a:ext cx="274394" cy="165173"/>
          </a:xfrm>
          <a:prstGeom prst="rect">
            <a:avLst/>
          </a:prstGeom>
          <a:noFill/>
        </p:spPr>
        <p:txBody>
          <a:bodyPr wrap="square" lIns="0" tIns="0" rIns="0" bIns="0" rtlCol="0">
            <a:spAutoFit/>
          </a:bodyPr>
          <a:lstStyle/>
          <a:p>
            <a:pPr algn="l"/>
            <a:r>
              <a:rPr lang="en-US" sz="1050"/>
              <a:t>B+</a:t>
            </a:r>
          </a:p>
        </p:txBody>
      </p:sp>
      <p:sp>
        <p:nvSpPr>
          <p:cNvPr id="71" name="TextBox 70">
            <a:extLst>
              <a:ext uri="{FF2B5EF4-FFF2-40B4-BE49-F238E27FC236}">
                <a16:creationId xmlns:a16="http://schemas.microsoft.com/office/drawing/2014/main" id="{FC604D93-E443-490A-BFE0-BB0E11F1D7A8}"/>
              </a:ext>
            </a:extLst>
          </p:cNvPr>
          <p:cNvSpPr txBox="1"/>
          <p:nvPr/>
        </p:nvSpPr>
        <p:spPr>
          <a:xfrm>
            <a:off x="5195880" y="3890703"/>
            <a:ext cx="274394" cy="165173"/>
          </a:xfrm>
          <a:prstGeom prst="rect">
            <a:avLst/>
          </a:prstGeom>
          <a:noFill/>
        </p:spPr>
        <p:txBody>
          <a:bodyPr wrap="square" lIns="0" tIns="0" rIns="0" bIns="0" rtlCol="0">
            <a:spAutoFit/>
          </a:bodyPr>
          <a:lstStyle/>
          <a:p>
            <a:pPr algn="l"/>
            <a:r>
              <a:rPr lang="en-US" sz="1050"/>
              <a:t>B-</a:t>
            </a:r>
          </a:p>
        </p:txBody>
      </p:sp>
      <p:sp>
        <p:nvSpPr>
          <p:cNvPr id="73" name="TextBox 72">
            <a:extLst>
              <a:ext uri="{FF2B5EF4-FFF2-40B4-BE49-F238E27FC236}">
                <a16:creationId xmlns:a16="http://schemas.microsoft.com/office/drawing/2014/main" id="{EC8E645B-0E95-4527-A593-A3848228C3FE}"/>
              </a:ext>
            </a:extLst>
          </p:cNvPr>
          <p:cNvSpPr txBox="1"/>
          <p:nvPr/>
        </p:nvSpPr>
        <p:spPr>
          <a:xfrm>
            <a:off x="5194944" y="4623392"/>
            <a:ext cx="274394" cy="165173"/>
          </a:xfrm>
          <a:prstGeom prst="rect">
            <a:avLst/>
          </a:prstGeom>
          <a:noFill/>
        </p:spPr>
        <p:txBody>
          <a:bodyPr wrap="square" lIns="0" tIns="0" rIns="0" bIns="0" rtlCol="0">
            <a:spAutoFit/>
          </a:bodyPr>
          <a:lstStyle/>
          <a:p>
            <a:pPr algn="l"/>
            <a:r>
              <a:rPr lang="en-US" sz="1050"/>
              <a:t>C+</a:t>
            </a:r>
          </a:p>
        </p:txBody>
      </p:sp>
      <p:sp>
        <p:nvSpPr>
          <p:cNvPr id="75" name="TextBox 74">
            <a:extLst>
              <a:ext uri="{FF2B5EF4-FFF2-40B4-BE49-F238E27FC236}">
                <a16:creationId xmlns:a16="http://schemas.microsoft.com/office/drawing/2014/main" id="{C624C36B-EE8E-4A99-B060-1DD061980D32}"/>
              </a:ext>
            </a:extLst>
          </p:cNvPr>
          <p:cNvSpPr txBox="1"/>
          <p:nvPr/>
        </p:nvSpPr>
        <p:spPr>
          <a:xfrm>
            <a:off x="3470508" y="1275173"/>
            <a:ext cx="1323161" cy="215444"/>
          </a:xfrm>
          <a:prstGeom prst="rect">
            <a:avLst/>
          </a:prstGeom>
          <a:noFill/>
        </p:spPr>
        <p:txBody>
          <a:bodyPr wrap="square" lIns="0" tIns="0" rIns="0" bIns="0" rtlCol="0">
            <a:spAutoFit/>
          </a:bodyPr>
          <a:lstStyle/>
          <a:p>
            <a:pPr algn="l"/>
            <a:r>
              <a:rPr lang="en-US" sz="1400" b="1" err="1"/>
              <a:t>Vowpal</a:t>
            </a:r>
            <a:r>
              <a:rPr lang="en-US" sz="1400" b="1"/>
              <a:t> Wabbit</a:t>
            </a:r>
          </a:p>
        </p:txBody>
      </p:sp>
      <p:grpSp>
        <p:nvGrpSpPr>
          <p:cNvPr id="78" name="Group 77">
            <a:extLst>
              <a:ext uri="{FF2B5EF4-FFF2-40B4-BE49-F238E27FC236}">
                <a16:creationId xmlns:a16="http://schemas.microsoft.com/office/drawing/2014/main" id="{91230B02-2719-48E5-BEE9-161B1B9EE79E}"/>
              </a:ext>
            </a:extLst>
          </p:cNvPr>
          <p:cNvGrpSpPr/>
          <p:nvPr/>
        </p:nvGrpSpPr>
        <p:grpSpPr>
          <a:xfrm>
            <a:off x="1021031" y="3233809"/>
            <a:ext cx="1475961" cy="656894"/>
            <a:chOff x="1021031" y="3233809"/>
            <a:chExt cx="1475961" cy="656894"/>
          </a:xfrm>
        </p:grpSpPr>
        <p:sp>
          <p:nvSpPr>
            <p:cNvPr id="76" name="Flowchart: Data 75">
              <a:extLst>
                <a:ext uri="{FF2B5EF4-FFF2-40B4-BE49-F238E27FC236}">
                  <a16:creationId xmlns:a16="http://schemas.microsoft.com/office/drawing/2014/main" id="{CBAC1516-CADA-4DA8-87B7-E92B8D96CDED}"/>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TextBox 76">
              <a:extLst>
                <a:ext uri="{FF2B5EF4-FFF2-40B4-BE49-F238E27FC236}">
                  <a16:creationId xmlns:a16="http://schemas.microsoft.com/office/drawing/2014/main" id="{940E0806-ADDF-471C-87FE-632282A2C83D}"/>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Learnable</a:t>
              </a:r>
            </a:p>
            <a:p>
              <a:pPr algn="ctr"/>
              <a:r>
                <a:rPr lang="en-US" sz="1050"/>
                <a:t>Event</a:t>
              </a:r>
            </a:p>
          </p:txBody>
        </p:sp>
      </p:grpSp>
      <p:cxnSp>
        <p:nvCxnSpPr>
          <p:cNvPr id="92" name="Straight Arrow Connector 91">
            <a:extLst>
              <a:ext uri="{FF2B5EF4-FFF2-40B4-BE49-F238E27FC236}">
                <a16:creationId xmlns:a16="http://schemas.microsoft.com/office/drawing/2014/main" id="{2C26E586-1666-440E-AE74-6B5F8647EFA8}"/>
              </a:ext>
            </a:extLst>
          </p:cNvPr>
          <p:cNvCxnSpPr>
            <a:cxnSpLocks/>
          </p:cNvCxnSpPr>
          <p:nvPr/>
        </p:nvCxnSpPr>
        <p:spPr>
          <a:xfrm flipV="1">
            <a:off x="2661491"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C32463D-63A1-4B5B-8204-1A949586182F}"/>
              </a:ext>
            </a:extLst>
          </p:cNvPr>
          <p:cNvCxnSpPr>
            <a:cxnSpLocks/>
          </p:cNvCxnSpPr>
          <p:nvPr/>
        </p:nvCxnSpPr>
        <p:spPr>
          <a:xfrm flipV="1">
            <a:off x="2661491" y="3230060"/>
            <a:ext cx="1165074" cy="35786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DCFEFCB-EC2F-4CAF-BF13-86BC6320C1AC}"/>
              </a:ext>
            </a:extLst>
          </p:cNvPr>
          <p:cNvCxnSpPr>
            <a:cxnSpLocks/>
          </p:cNvCxnSpPr>
          <p:nvPr/>
        </p:nvCxnSpPr>
        <p:spPr>
          <a:xfrm>
            <a:off x="2661491" y="3556975"/>
            <a:ext cx="1165074" cy="4163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6F27C1E-DFD6-4EC3-B145-5B13DD14DFEC}"/>
              </a:ext>
            </a:extLst>
          </p:cNvPr>
          <p:cNvCxnSpPr>
            <a:cxnSpLocks/>
          </p:cNvCxnSpPr>
          <p:nvPr/>
        </p:nvCxnSpPr>
        <p:spPr>
          <a:xfrm>
            <a:off x="2675821" y="3572450"/>
            <a:ext cx="1201385" cy="1166214"/>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73E82E5F-48E9-48A0-B46E-DAB4A73D7F3F}"/>
              </a:ext>
            </a:extLst>
          </p:cNvPr>
          <p:cNvGrpSpPr/>
          <p:nvPr/>
        </p:nvGrpSpPr>
        <p:grpSpPr>
          <a:xfrm>
            <a:off x="1009337" y="3228527"/>
            <a:ext cx="1475961" cy="656894"/>
            <a:chOff x="1021031" y="3233809"/>
            <a:chExt cx="1475961" cy="656894"/>
          </a:xfrm>
        </p:grpSpPr>
        <p:sp>
          <p:nvSpPr>
            <p:cNvPr id="104" name="Flowchart: Data 103">
              <a:extLst>
                <a:ext uri="{FF2B5EF4-FFF2-40B4-BE49-F238E27FC236}">
                  <a16:creationId xmlns:a16="http://schemas.microsoft.com/office/drawing/2014/main" id="{FBF08601-AC36-4564-8840-C8881099D033}"/>
                </a:ext>
              </a:extLst>
            </p:cNvPr>
            <p:cNvSpPr/>
            <p:nvPr/>
          </p:nvSpPr>
          <p:spPr bwMode="auto">
            <a:xfrm>
              <a:off x="1021031" y="3233809"/>
              <a:ext cx="1475961" cy="656894"/>
            </a:xfrm>
            <a:prstGeom prst="flowChartInputOutpu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03584539-CEC5-43E0-B8EA-699CA0827248}"/>
                </a:ext>
              </a:extLst>
            </p:cNvPr>
            <p:cNvSpPr txBox="1"/>
            <p:nvPr/>
          </p:nvSpPr>
          <p:spPr>
            <a:xfrm>
              <a:off x="1388779" y="3395392"/>
              <a:ext cx="705678" cy="323165"/>
            </a:xfrm>
            <a:prstGeom prst="rect">
              <a:avLst/>
            </a:prstGeom>
            <a:noFill/>
          </p:spPr>
          <p:txBody>
            <a:bodyPr wrap="square" lIns="0" tIns="0" rIns="0" bIns="0" rtlCol="0">
              <a:spAutoFit/>
            </a:bodyPr>
            <a:lstStyle/>
            <a:p>
              <a:pPr algn="ctr"/>
              <a:r>
                <a:rPr lang="en-US" sz="1050"/>
                <a:t>Predict</a:t>
              </a:r>
            </a:p>
            <a:p>
              <a:pPr algn="ctr"/>
              <a:r>
                <a:rPr lang="en-US" sz="1050"/>
                <a:t>Call</a:t>
              </a:r>
            </a:p>
          </p:txBody>
        </p:sp>
      </p:grpSp>
      <p:cxnSp>
        <p:nvCxnSpPr>
          <p:cNvPr id="106" name="Straight Arrow Connector 105">
            <a:extLst>
              <a:ext uri="{FF2B5EF4-FFF2-40B4-BE49-F238E27FC236}">
                <a16:creationId xmlns:a16="http://schemas.microsoft.com/office/drawing/2014/main" id="{A81B1D31-90BA-4C66-9787-BF48B954CD9C}"/>
              </a:ext>
            </a:extLst>
          </p:cNvPr>
          <p:cNvCxnSpPr>
            <a:cxnSpLocks/>
          </p:cNvCxnSpPr>
          <p:nvPr/>
        </p:nvCxnSpPr>
        <p:spPr>
          <a:xfrm flipV="1">
            <a:off x="2686315" y="2443163"/>
            <a:ext cx="1224709" cy="1144762"/>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D0A9EF46-48D9-4F48-A1F8-6BFD507725EF}"/>
              </a:ext>
            </a:extLst>
          </p:cNvPr>
          <p:cNvGrpSpPr/>
          <p:nvPr/>
        </p:nvGrpSpPr>
        <p:grpSpPr>
          <a:xfrm>
            <a:off x="4084974" y="3061502"/>
            <a:ext cx="1386993" cy="291711"/>
            <a:chOff x="4084974" y="3039537"/>
            <a:chExt cx="1386993" cy="291711"/>
          </a:xfrm>
        </p:grpSpPr>
        <p:sp>
          <p:nvSpPr>
            <p:cNvPr id="69" name="TextBox 68">
              <a:extLst>
                <a:ext uri="{FF2B5EF4-FFF2-40B4-BE49-F238E27FC236}">
                  <a16:creationId xmlns:a16="http://schemas.microsoft.com/office/drawing/2014/main" id="{313B42FA-AAA2-4C82-91EA-B05812CC6603}"/>
                </a:ext>
              </a:extLst>
            </p:cNvPr>
            <p:cNvSpPr txBox="1"/>
            <p:nvPr/>
          </p:nvSpPr>
          <p:spPr>
            <a:xfrm>
              <a:off x="5197573" y="3101010"/>
              <a:ext cx="274394" cy="165173"/>
            </a:xfrm>
            <a:prstGeom prst="rect">
              <a:avLst/>
            </a:prstGeom>
            <a:noFill/>
          </p:spPr>
          <p:txBody>
            <a:bodyPr wrap="square" lIns="0" tIns="0" rIns="0" bIns="0" rtlCol="0">
              <a:spAutoFit/>
            </a:bodyPr>
            <a:lstStyle/>
            <a:p>
              <a:pPr algn="l"/>
              <a:r>
                <a:rPr lang="en-US" sz="1050">
                  <a:solidFill>
                    <a:srgbClr val="FF0000"/>
                  </a:solidFill>
                </a:rPr>
                <a:t>F</a:t>
              </a:r>
            </a:p>
          </p:txBody>
        </p:sp>
        <p:grpSp>
          <p:nvGrpSpPr>
            <p:cNvPr id="110" name="Group 109">
              <a:extLst>
                <a:ext uri="{FF2B5EF4-FFF2-40B4-BE49-F238E27FC236}">
                  <a16:creationId xmlns:a16="http://schemas.microsoft.com/office/drawing/2014/main" id="{ECA172BB-B2B5-410C-A772-3091006368ED}"/>
                </a:ext>
              </a:extLst>
            </p:cNvPr>
            <p:cNvGrpSpPr/>
            <p:nvPr/>
          </p:nvGrpSpPr>
          <p:grpSpPr>
            <a:xfrm>
              <a:off x="4084974" y="3039537"/>
              <a:ext cx="982718" cy="291711"/>
              <a:chOff x="4084974" y="3039537"/>
              <a:chExt cx="982718" cy="291711"/>
            </a:xfrm>
          </p:grpSpPr>
          <p:sp>
            <p:nvSpPr>
              <p:cNvPr id="43" name="Rectangle 42">
                <a:extLst>
                  <a:ext uri="{FF2B5EF4-FFF2-40B4-BE49-F238E27FC236}">
                    <a16:creationId xmlns:a16="http://schemas.microsoft.com/office/drawing/2014/main" id="{B173A721-66E5-4AB0-8A58-0C7D92EC51FF}"/>
                  </a:ext>
                </a:extLst>
              </p:cNvPr>
              <p:cNvSpPr/>
              <p:nvPr/>
            </p:nvSpPr>
            <p:spPr bwMode="auto">
              <a:xfrm>
                <a:off x="4084974" y="3039537"/>
                <a:ext cx="982718" cy="29171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900">
                  <a:solidFill>
                    <a:srgbClr val="FFFFFF"/>
                  </a:soli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BC2DD461-29C0-410A-9D1D-D127C3F937DB}"/>
                  </a:ext>
                </a:extLst>
              </p:cNvPr>
              <p:cNvSpPr txBox="1"/>
              <p:nvPr/>
            </p:nvSpPr>
            <p:spPr>
              <a:xfrm>
                <a:off x="4132088" y="3098917"/>
                <a:ext cx="833320" cy="161583"/>
              </a:xfrm>
              <a:prstGeom prst="rect">
                <a:avLst/>
              </a:prstGeom>
              <a:noFill/>
            </p:spPr>
            <p:txBody>
              <a:bodyPr wrap="square" lIns="0" tIns="0" rIns="0" bIns="0" rtlCol="0">
                <a:spAutoFit/>
              </a:bodyPr>
              <a:lstStyle/>
              <a:p>
                <a:pPr algn="l"/>
                <a:r>
                  <a:rPr lang="en-US" sz="1050"/>
                  <a:t>Config #105</a:t>
                </a:r>
              </a:p>
            </p:txBody>
          </p:sp>
        </p:grpSp>
      </p:grpSp>
    </p:spTree>
    <p:extLst>
      <p:ext uri="{BB962C8B-B14F-4D97-AF65-F5344CB8AC3E}">
        <p14:creationId xmlns:p14="http://schemas.microsoft.com/office/powerpoint/2010/main" val="4354094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0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111"/>
                                        </p:tgtEl>
                                        <p:attrNameLst>
                                          <p:attrName>ppt_x</p:attrName>
                                        </p:attrNameLst>
                                      </p:cBhvr>
                                      <p:tavLst>
                                        <p:tav tm="0">
                                          <p:val>
                                            <p:strVal val="ppt_x"/>
                                          </p:val>
                                        </p:tav>
                                        <p:tav tm="100000">
                                          <p:val>
                                            <p:strVal val="ppt_x"/>
                                          </p:val>
                                        </p:tav>
                                      </p:tavLst>
                                    </p:anim>
                                    <p:anim calcmode="lin" valueType="num">
                                      <p:cBhvr additive="base">
                                        <p:cTn id="63" dur="500"/>
                                        <p:tgtEl>
                                          <p:spTgt spid="111"/>
                                        </p:tgtEl>
                                        <p:attrNameLst>
                                          <p:attrName>ppt_y</p:attrName>
                                        </p:attrNameLst>
                                      </p:cBhvr>
                                      <p:tavLst>
                                        <p:tav tm="0">
                                          <p:val>
                                            <p:strVal val="ppt_y"/>
                                          </p:val>
                                        </p:tav>
                                        <p:tav tm="100000">
                                          <p:val>
                                            <p:strVal val="1+ppt_h/2"/>
                                          </p:val>
                                        </p:tav>
                                      </p:tavLst>
                                    </p:anim>
                                    <p:set>
                                      <p:cBhvr>
                                        <p:cTn id="64" dur="1" fill="hold">
                                          <p:stCondLst>
                                            <p:cond delay="499"/>
                                          </p:stCondLst>
                                        </p:cTn>
                                        <p:tgtEl>
                                          <p:spTgt spid="1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50" presetClass="path" presetSubtype="0" accel="50000" decel="50000" fill="hold" nodeType="clickEffect">
                                  <p:stCondLst>
                                    <p:cond delay="0"/>
                                  </p:stCondLst>
                                  <p:childTnLst>
                                    <p:animMotion origin="layout" path="M -3.125E-6 -1.11111E-6 L -0.1664 -1.11111E-6 C -0.24101 -1.11111E-6 -0.33281 0.03426 -0.33281 0.06227 L -0.33281 0.12477 " pathEditMode="relative" rAng="0" ptsTypes="AAAA">
                                      <p:cBhvr>
                                        <p:cTn id="68" dur="2000" fill="hold"/>
                                        <p:tgtEl>
                                          <p:spTgt spid="112"/>
                                        </p:tgtEl>
                                        <p:attrNameLst>
                                          <p:attrName>ppt_x</p:attrName>
                                          <p:attrName>ppt_y</p:attrName>
                                        </p:attrNameLst>
                                      </p:cBhvr>
                                      <p:rCtr x="-16641" y="6227"/>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2.91667E-6 -3.7037E-7 L 0.00039 -0.0537 " pathEditMode="relative" rAng="0" ptsTypes="AA">
                                      <p:cBhvr>
                                        <p:cTn id="72" dur="2000" fill="hold"/>
                                        <p:tgtEl>
                                          <p:spTgt spid="113"/>
                                        </p:tgtEl>
                                        <p:attrNameLst>
                                          <p:attrName>ppt_x</p:attrName>
                                          <p:attrName>ppt_y</p:attrName>
                                        </p:attrNameLst>
                                      </p:cBhvr>
                                      <p:rCtr x="1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E3EC-2F88-6CBA-A7E8-749CF4A4DBDC}"/>
              </a:ext>
            </a:extLst>
          </p:cNvPr>
          <p:cNvSpPr>
            <a:spLocks noGrp="1"/>
          </p:cNvSpPr>
          <p:nvPr>
            <p:ph type="title"/>
          </p:nvPr>
        </p:nvSpPr>
        <p:spPr/>
        <p:txBody>
          <a:bodyPr/>
          <a:lstStyle/>
          <a:p>
            <a:r>
              <a:rPr lang="en-US"/>
              <a:t>What is a config?</a:t>
            </a:r>
          </a:p>
        </p:txBody>
      </p:sp>
      <p:sp>
        <p:nvSpPr>
          <p:cNvPr id="3" name="Text Placeholder 2">
            <a:extLst>
              <a:ext uri="{FF2B5EF4-FFF2-40B4-BE49-F238E27FC236}">
                <a16:creationId xmlns:a16="http://schemas.microsoft.com/office/drawing/2014/main" id="{4235F7A2-E47C-76BC-770C-369EEA4D055B}"/>
              </a:ext>
            </a:extLst>
          </p:cNvPr>
          <p:cNvSpPr>
            <a:spLocks noGrp="1"/>
          </p:cNvSpPr>
          <p:nvPr>
            <p:ph type="body" sz="quarter" idx="10"/>
          </p:nvPr>
        </p:nvSpPr>
        <p:spPr>
          <a:xfrm>
            <a:off x="586390" y="1434370"/>
            <a:ext cx="11018520" cy="4351961"/>
          </a:xfrm>
        </p:spPr>
        <p:txBody>
          <a:bodyPr/>
          <a:lstStyle/>
          <a:p>
            <a:endParaRPr lang="en-US"/>
          </a:p>
          <a:p>
            <a:r>
              <a:rPr lang="en-US"/>
              <a:t>Currently we only support mutating the interactions hyper-parameter. It starts with the greedy interaction ‘–q ::’ and starts removing or adding specific interactions.</a:t>
            </a:r>
          </a:p>
          <a:p>
            <a:endParaRPr lang="en-US"/>
          </a:p>
          <a:p>
            <a:r>
              <a:rPr lang="en-US"/>
              <a:t>If a dataset has the following feature namespaces:</a:t>
            </a:r>
          </a:p>
          <a:p>
            <a:r>
              <a:rPr lang="en-US" b="1" err="1"/>
              <a:t>T</a:t>
            </a:r>
            <a:r>
              <a:rPr lang="en-US" err="1"/>
              <a:t>imeFeatures</a:t>
            </a:r>
            <a:r>
              <a:rPr lang="en-US"/>
              <a:t>, </a:t>
            </a:r>
            <a:r>
              <a:rPr lang="en-US" b="1" err="1"/>
              <a:t>G</a:t>
            </a:r>
            <a:r>
              <a:rPr lang="en-US" err="1"/>
              <a:t>eoFeatures</a:t>
            </a:r>
            <a:r>
              <a:rPr lang="en-US"/>
              <a:t>, </a:t>
            </a:r>
            <a:r>
              <a:rPr lang="en-US" b="1" err="1"/>
              <a:t>F</a:t>
            </a:r>
            <a:r>
              <a:rPr lang="en-US" err="1"/>
              <a:t>ooFeatures</a:t>
            </a:r>
            <a:r>
              <a:rPr lang="en-US"/>
              <a:t>, </a:t>
            </a:r>
            <a:r>
              <a:rPr lang="en-US" b="1" err="1"/>
              <a:t>B</a:t>
            </a:r>
            <a:r>
              <a:rPr lang="en-US" err="1"/>
              <a:t>arFeatures</a:t>
            </a:r>
            <a:endParaRPr lang="en-US"/>
          </a:p>
          <a:p>
            <a:endParaRPr lang="en-US"/>
          </a:p>
          <a:p>
            <a:r>
              <a:rPr lang="en-US"/>
              <a:t>-q :: -&gt; { TG, TF, TB, TT, GF, GB, GG, FB, FF, BB }</a:t>
            </a:r>
          </a:p>
        </p:txBody>
      </p:sp>
    </p:spTree>
    <p:extLst>
      <p:ext uri="{BB962C8B-B14F-4D97-AF65-F5344CB8AC3E}">
        <p14:creationId xmlns:p14="http://schemas.microsoft.com/office/powerpoint/2010/main" val="182221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6416-3485-F8EE-974D-B6CB5B7CA2AB}"/>
              </a:ext>
            </a:extLst>
          </p:cNvPr>
          <p:cNvSpPr>
            <a:spLocks noGrp="1"/>
          </p:cNvSpPr>
          <p:nvPr>
            <p:ph type="title"/>
          </p:nvPr>
        </p:nvSpPr>
        <p:spPr/>
        <p:txBody>
          <a:bodyPr/>
          <a:lstStyle/>
          <a:p>
            <a:r>
              <a:rPr lang="en-US"/>
              <a:t>Online </a:t>
            </a:r>
            <a:r>
              <a:rPr lang="en-US" err="1"/>
              <a:t>AutoML</a:t>
            </a:r>
            <a:r>
              <a:rPr lang="en-US"/>
              <a:t> – how to use</a:t>
            </a:r>
          </a:p>
        </p:txBody>
      </p:sp>
      <p:sp>
        <p:nvSpPr>
          <p:cNvPr id="3" name="Content Placeholder 2">
            <a:extLst>
              <a:ext uri="{FF2B5EF4-FFF2-40B4-BE49-F238E27FC236}">
                <a16:creationId xmlns:a16="http://schemas.microsoft.com/office/drawing/2014/main" id="{3DFBBA95-A1F1-ED44-E79B-37613A2E7C80}"/>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[Reduction] </a:t>
            </a:r>
            <a:r>
              <a:rPr lang="en-US" sz="1200" err="1">
                <a:latin typeface="Consolas" panose="020B0609020204030204" pitchFamily="49" charset="0"/>
              </a:rPr>
              <a:t>Automl</a:t>
            </a:r>
            <a:r>
              <a:rPr lang="en-US" sz="1200">
                <a:latin typeface="Consolas" panose="020B0609020204030204" pitchFamily="49" charset="0"/>
              </a:rPr>
              <a:t> Options:</a:t>
            </a:r>
          </a:p>
          <a:p>
            <a:pPr marL="0" indent="0">
              <a:buNone/>
            </a:pPr>
            <a:r>
              <a:rPr lang="en-US" sz="1200">
                <a:latin typeface="Consolas" panose="020B0609020204030204" pitchFamily="49" charset="0"/>
              </a:rPr>
              <a:t>    --</a:t>
            </a:r>
            <a:r>
              <a:rPr lang="en-US" sz="1200" err="1">
                <a:latin typeface="Consolas" panose="020B0609020204030204" pitchFamily="49" charset="0"/>
              </a:rPr>
              <a:t>automl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live configs (type: </a:t>
            </a:r>
            <a:r>
              <a:rPr lang="en-US" sz="1200" err="1">
                <a:latin typeface="Consolas" panose="020B0609020204030204" pitchFamily="49" charset="0"/>
              </a:rPr>
              <a:t>uint</a:t>
            </a:r>
            <a:r>
              <a:rPr lang="en-US" sz="1200">
                <a:latin typeface="Consolas" panose="020B0609020204030204" pitchFamily="49" charset="0"/>
              </a:rPr>
              <a:t>, default: 4, keep, necessary,</a:t>
            </a:r>
          </a:p>
          <a:p>
            <a:pPr marL="0" indent="0">
              <a:buNone/>
            </a:pPr>
            <a:r>
              <a:rPr lang="en-US" sz="1200">
                <a:latin typeface="Consolas" panose="020B0609020204030204" pitchFamily="49" charset="0"/>
              </a:rPr>
              <a:t>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initial lease for </a:t>
            </a:r>
            <a:r>
              <a:rPr lang="en-US" sz="1200" err="1">
                <a:latin typeface="Consolas" panose="020B0609020204030204" pitchFamily="49" charset="0"/>
              </a:rPr>
              <a:t>automl</a:t>
            </a:r>
            <a:r>
              <a:rPr lang="en-US" sz="1200">
                <a:latin typeface="Consolas" panose="020B0609020204030204" pitchFamily="49" charset="0"/>
              </a:rPr>
              <a:t> interactions (type: </a:t>
            </a:r>
            <a:r>
              <a:rPr lang="en-US" sz="1200" err="1">
                <a:latin typeface="Consolas" panose="020B0609020204030204" pitchFamily="49" charset="0"/>
              </a:rPr>
              <a:t>uint</a:t>
            </a:r>
            <a:r>
              <a:rPr lang="en-US" sz="1200">
                <a:latin typeface="Consolas" panose="020B0609020204030204" pitchFamily="49" charset="0"/>
              </a:rPr>
              <a:t>, default:</a:t>
            </a:r>
          </a:p>
          <a:p>
            <a:pPr marL="0" indent="0">
              <a:buNone/>
            </a:pPr>
            <a:r>
              <a:rPr lang="en-US" sz="1200">
                <a:latin typeface="Consolas" panose="020B0609020204030204" pitchFamily="49" charset="0"/>
              </a:rPr>
              <a:t>                                            4000,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priority_challengers</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number of priority challengers to use (type: int, default:</a:t>
            </a:r>
          </a:p>
          <a:p>
            <a:pPr marL="0" indent="0">
              <a:buNone/>
            </a:pPr>
            <a:r>
              <a:rPr lang="en-US" sz="1200">
                <a:latin typeface="Consolas" panose="020B0609020204030204" pitchFamily="49" charset="0"/>
              </a:rPr>
              <a:t>                                            -1,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verbose_metrics</a:t>
            </a:r>
            <a:r>
              <a:rPr lang="en-US" sz="1200">
                <a:latin typeface="Consolas" panose="020B0609020204030204" pitchFamily="49" charset="0"/>
              </a:rPr>
              <a:t>                       Extended metrics for debugging (type: bool,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r>
              <a:rPr lang="en-US" sz="1200">
                <a:latin typeface="Consolas" panose="020B0609020204030204" pitchFamily="49" charset="0"/>
              </a:rPr>
              <a:t>    --</a:t>
            </a:r>
            <a:r>
              <a:rPr lang="en-US" sz="1200" err="1">
                <a:latin typeface="Consolas" panose="020B0609020204030204" pitchFamily="49" charset="0"/>
              </a:rPr>
              <a:t>automl_significance_level</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         Set significance level for champion change (type: float, default:</a:t>
            </a:r>
          </a:p>
          <a:p>
            <a:pPr marL="0" indent="0">
              <a:buNone/>
            </a:pPr>
            <a:r>
              <a:rPr lang="en-US" sz="1200">
                <a:latin typeface="Consolas" panose="020B0609020204030204" pitchFamily="49" charset="0"/>
              </a:rPr>
              <a:t>                                            0.05, keep, </a:t>
            </a:r>
            <a:r>
              <a:rPr lang="en-US" sz="1200" b="1">
                <a:latin typeface="Consolas" panose="020B0609020204030204" pitchFamily="49" charset="0"/>
              </a:rPr>
              <a:t>experimental</a:t>
            </a:r>
            <a:r>
              <a:rPr lang="en-US" sz="1200">
                <a:latin typeface="Consolas" panose="020B0609020204030204" pitchFamily="49" charset="0"/>
              </a:rPr>
              <a:t>)</a:t>
            </a:r>
          </a:p>
          <a:p>
            <a:pPr marL="0" indent="0">
              <a:buNone/>
            </a:pPr>
            <a:endParaRPr lang="en-US" sz="1200">
              <a:latin typeface="Consolas" panose="020B0609020204030204" pitchFamily="49" charset="0"/>
            </a:endParaRPr>
          </a:p>
          <a:p>
            <a:pPr marL="0" indent="0">
              <a:buNone/>
            </a:pPr>
            <a:endParaRPr lang="en-US" sz="1200">
              <a:latin typeface="Consolas" panose="020B0609020204030204" pitchFamily="49" charset="0"/>
            </a:endParaRPr>
          </a:p>
          <a:p>
            <a:pPr marL="0" indent="0">
              <a:buNone/>
            </a:pPr>
            <a:r>
              <a:rPr lang="en-US" sz="1200">
                <a:latin typeface="Consolas" panose="020B0609020204030204" pitchFamily="49" charset="0"/>
              </a:rPr>
              <a:t>Keep in mind:</a:t>
            </a:r>
          </a:p>
          <a:p>
            <a:pPr>
              <a:buFontTx/>
              <a:buChar char="-"/>
            </a:pPr>
            <a:r>
              <a:rPr lang="en-US" sz="1200">
                <a:latin typeface="Consolas" panose="020B0609020204030204" pitchFamily="49" charset="0"/>
              </a:rPr>
              <a:t>Total size of dataset (or if its online)</a:t>
            </a:r>
          </a:p>
          <a:p>
            <a:pPr>
              <a:buFontTx/>
              <a:buChar char="-"/>
            </a:pPr>
            <a:r>
              <a:rPr lang="en-US" sz="1200">
                <a:latin typeface="Consolas" panose="020B0609020204030204" pitchFamily="49" charset="0"/>
              </a:rPr>
              <a:t>Total amount of feature namespaces and size of interacting greedily</a:t>
            </a:r>
          </a:p>
          <a:p>
            <a:pPr>
              <a:buFontTx/>
              <a:buChar char="-"/>
            </a:pPr>
            <a:r>
              <a:rPr lang="en-US" sz="1200">
                <a:latin typeface="Consolas" panose="020B0609020204030204" pitchFamily="49" charset="0"/>
              </a:rPr>
              <a:t>Amount of ‘lease’ to give to an alternative config (--</a:t>
            </a:r>
            <a:r>
              <a:rPr lang="en-US" sz="1200" err="1">
                <a:latin typeface="Consolas" panose="020B0609020204030204" pitchFamily="49" charset="0"/>
              </a:rPr>
              <a:t>global_lease</a:t>
            </a:r>
            <a:r>
              <a:rPr lang="en-US" sz="1200">
                <a:latin typeface="Consolas" panose="020B0609020204030204" pitchFamily="49" charset="0"/>
              </a:rPr>
              <a:t> </a:t>
            </a:r>
            <a:r>
              <a:rPr lang="en-US" sz="1200" err="1">
                <a:latin typeface="Consolas" panose="020B0609020204030204" pitchFamily="49" charset="0"/>
              </a:rPr>
              <a:t>arg</a:t>
            </a:r>
            <a:r>
              <a:rPr lang="en-US" sz="1200">
                <a:latin typeface="Consolas" panose="020B0609020204030204" pitchFamily="49" charset="0"/>
              </a:rPr>
              <a:t>)</a:t>
            </a:r>
          </a:p>
          <a:p>
            <a:pPr>
              <a:buFontTx/>
              <a:buChar char="-"/>
            </a:pPr>
            <a:r>
              <a:rPr lang="en-US" sz="1200" err="1">
                <a:latin typeface="Consolas" panose="020B0609020204030204" pitchFamily="49" charset="0"/>
              </a:rPr>
              <a:t>AutoML</a:t>
            </a:r>
            <a:r>
              <a:rPr lang="en-US" sz="1200">
                <a:latin typeface="Consolas" panose="020B0609020204030204" pitchFamily="49" charset="0"/>
              </a:rPr>
              <a:t> is available for </a:t>
            </a:r>
            <a:r>
              <a:rPr lang="en-US" sz="1200" err="1">
                <a:latin typeface="Consolas" panose="020B0609020204030204" pitchFamily="49" charset="0"/>
              </a:rPr>
              <a:t>cb_adf</a:t>
            </a:r>
            <a:r>
              <a:rPr lang="en-US" sz="1200">
                <a:latin typeface="Consolas" panose="020B0609020204030204" pitchFamily="49" charset="0"/>
              </a:rPr>
              <a:t> and </a:t>
            </a:r>
            <a:r>
              <a:rPr lang="en-US" sz="1200" err="1">
                <a:latin typeface="Consolas" panose="020B0609020204030204" pitchFamily="49" charset="0"/>
              </a:rPr>
              <a:t>cb_explore_adf</a:t>
            </a:r>
            <a:endParaRPr lang="en-US" sz="1200">
              <a:latin typeface="Consolas" panose="020B0609020204030204" pitchFamily="49" charset="0"/>
            </a:endParaRPr>
          </a:p>
        </p:txBody>
      </p:sp>
    </p:spTree>
    <p:extLst>
      <p:ext uri="{BB962C8B-B14F-4D97-AF65-F5344CB8AC3E}">
        <p14:creationId xmlns:p14="http://schemas.microsoft.com/office/powerpoint/2010/main" val="1520363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411E-6A19-9753-E2F8-38A91765F9B1}"/>
              </a:ext>
            </a:extLst>
          </p:cNvPr>
          <p:cNvSpPr>
            <a:spLocks noGrp="1"/>
          </p:cNvSpPr>
          <p:nvPr>
            <p:ph type="title"/>
          </p:nvPr>
        </p:nvSpPr>
        <p:spPr/>
        <p:txBody>
          <a:bodyPr/>
          <a:lstStyle/>
          <a:p>
            <a:r>
              <a:rPr lang="en-US" err="1"/>
              <a:t>Expectile</a:t>
            </a:r>
            <a:r>
              <a:rPr lang="en-US"/>
              <a:t> Loss. Motivation</a:t>
            </a:r>
          </a:p>
        </p:txBody>
      </p:sp>
      <p:pic>
        <p:nvPicPr>
          <p:cNvPr id="1026" name="Picture 2">
            <a:extLst>
              <a:ext uri="{FF2B5EF4-FFF2-40B4-BE49-F238E27FC236}">
                <a16:creationId xmlns:a16="http://schemas.microsoft.com/office/drawing/2014/main" id="{ED6D0FEF-1BDB-E41A-52CF-B3ABB4A92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862" y="2422534"/>
            <a:ext cx="6029325"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Up 2">
            <a:extLst>
              <a:ext uri="{FF2B5EF4-FFF2-40B4-BE49-F238E27FC236}">
                <a16:creationId xmlns:a16="http://schemas.microsoft.com/office/drawing/2014/main" id="{5C281A0E-BA38-36A0-4CB3-BF9D2476BECB}"/>
              </a:ext>
            </a:extLst>
          </p:cNvPr>
          <p:cNvSpPr/>
          <p:nvPr/>
        </p:nvSpPr>
        <p:spPr>
          <a:xfrm rot="14379388">
            <a:off x="8776998" y="2213368"/>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3DCC87-1EA9-FC29-1270-AA672D488AA0}"/>
              </a:ext>
            </a:extLst>
          </p:cNvPr>
          <p:cNvSpPr txBox="1"/>
          <p:nvPr/>
        </p:nvSpPr>
        <p:spPr>
          <a:xfrm>
            <a:off x="9051582" y="2018293"/>
            <a:ext cx="1343381" cy="369332"/>
          </a:xfrm>
          <a:prstGeom prst="rect">
            <a:avLst/>
          </a:prstGeom>
          <a:noFill/>
        </p:spPr>
        <p:txBody>
          <a:bodyPr wrap="none" rtlCol="0">
            <a:spAutoFit/>
          </a:bodyPr>
          <a:lstStyle/>
          <a:p>
            <a:r>
              <a:rPr lang="en-US" b="1">
                <a:solidFill>
                  <a:srgbClr val="FF0000"/>
                </a:solidFill>
              </a:rPr>
              <a:t>Risk Neutral</a:t>
            </a:r>
          </a:p>
        </p:txBody>
      </p:sp>
      <p:sp>
        <p:nvSpPr>
          <p:cNvPr id="7" name="Arrow: Up 6">
            <a:extLst>
              <a:ext uri="{FF2B5EF4-FFF2-40B4-BE49-F238E27FC236}">
                <a16:creationId xmlns:a16="http://schemas.microsoft.com/office/drawing/2014/main" id="{763F23E1-EE4A-CC20-B79C-A4832398BBA1}"/>
              </a:ext>
            </a:extLst>
          </p:cNvPr>
          <p:cNvSpPr/>
          <p:nvPr/>
        </p:nvSpPr>
        <p:spPr>
          <a:xfrm rot="9549419">
            <a:off x="5194872" y="2193409"/>
            <a:ext cx="141890" cy="59807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AF2E09-E0C0-645A-4F5A-C2071884B6F6}"/>
              </a:ext>
            </a:extLst>
          </p:cNvPr>
          <p:cNvSpPr txBox="1"/>
          <p:nvPr/>
        </p:nvSpPr>
        <p:spPr>
          <a:xfrm>
            <a:off x="3882126" y="2018293"/>
            <a:ext cx="1267335" cy="369332"/>
          </a:xfrm>
          <a:prstGeom prst="rect">
            <a:avLst/>
          </a:prstGeom>
          <a:noFill/>
        </p:spPr>
        <p:txBody>
          <a:bodyPr wrap="none" rtlCol="0">
            <a:spAutoFit/>
          </a:bodyPr>
          <a:lstStyle/>
          <a:p>
            <a:r>
              <a:rPr lang="en-US" b="1">
                <a:solidFill>
                  <a:srgbClr val="FF0000"/>
                </a:solidFill>
              </a:rPr>
              <a:t>Risk Averse</a:t>
            </a:r>
          </a:p>
        </p:txBody>
      </p:sp>
      <p:sp>
        <p:nvSpPr>
          <p:cNvPr id="6" name="TextBox 5">
            <a:extLst>
              <a:ext uri="{FF2B5EF4-FFF2-40B4-BE49-F238E27FC236}">
                <a16:creationId xmlns:a16="http://schemas.microsoft.com/office/drawing/2014/main" id="{5C375181-7EB3-9BD6-E291-C436C639ABDE}"/>
              </a:ext>
            </a:extLst>
          </p:cNvPr>
          <p:cNvSpPr txBox="1"/>
          <p:nvPr/>
        </p:nvSpPr>
        <p:spPr>
          <a:xfrm>
            <a:off x="867433" y="1405202"/>
            <a:ext cx="6596421" cy="369332"/>
          </a:xfrm>
          <a:prstGeom prst="rect">
            <a:avLst/>
          </a:prstGeom>
          <a:noFill/>
        </p:spPr>
        <p:txBody>
          <a:bodyPr wrap="none" rtlCol="0">
            <a:spAutoFit/>
          </a:bodyPr>
          <a:lstStyle/>
          <a:p>
            <a:r>
              <a:rPr lang="en-US" b="1" i="1"/>
              <a:t>Intuition: </a:t>
            </a:r>
            <a:r>
              <a:rPr lang="en-US" i="1"/>
              <a:t>Sacrifice minor average lift to avoid worst-case outcomes</a:t>
            </a:r>
          </a:p>
        </p:txBody>
      </p:sp>
      <p:sp>
        <p:nvSpPr>
          <p:cNvPr id="4" name="Explosion: 8 Points 3">
            <a:extLst>
              <a:ext uri="{FF2B5EF4-FFF2-40B4-BE49-F238E27FC236}">
                <a16:creationId xmlns:a16="http://schemas.microsoft.com/office/drawing/2014/main" id="{6F0EA4D9-696B-B684-D298-66E1C9855900}"/>
              </a:ext>
            </a:extLst>
          </p:cNvPr>
          <p:cNvSpPr/>
          <p:nvPr/>
        </p:nvSpPr>
        <p:spPr>
          <a:xfrm>
            <a:off x="482368" y="3670183"/>
            <a:ext cx="2038524" cy="914400"/>
          </a:xfrm>
          <a:prstGeom prst="irregularSeal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t>important</a:t>
            </a:r>
          </a:p>
        </p:txBody>
      </p:sp>
      <p:sp>
        <p:nvSpPr>
          <p:cNvPr id="8" name="Explosion: 14 Points 7">
            <a:extLst>
              <a:ext uri="{FF2B5EF4-FFF2-40B4-BE49-F238E27FC236}">
                <a16:creationId xmlns:a16="http://schemas.microsoft.com/office/drawing/2014/main" id="{FE585A71-AE81-8D84-7414-3CC0D115F096}"/>
              </a:ext>
            </a:extLst>
          </p:cNvPr>
          <p:cNvSpPr/>
          <p:nvPr/>
        </p:nvSpPr>
        <p:spPr>
          <a:xfrm>
            <a:off x="6863946" y="5999390"/>
            <a:ext cx="1983997" cy="847288"/>
          </a:xfrm>
          <a:prstGeom prst="irregularSeal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crucial</a:t>
            </a:r>
          </a:p>
        </p:txBody>
      </p:sp>
      <p:sp>
        <p:nvSpPr>
          <p:cNvPr id="10" name="Rectangle 9">
            <a:extLst>
              <a:ext uri="{FF2B5EF4-FFF2-40B4-BE49-F238E27FC236}">
                <a16:creationId xmlns:a16="http://schemas.microsoft.com/office/drawing/2014/main" id="{47E01833-5057-B941-0240-ADC957E6198E}"/>
              </a:ext>
            </a:extLst>
          </p:cNvPr>
          <p:cNvSpPr/>
          <p:nvPr/>
        </p:nvSpPr>
        <p:spPr>
          <a:xfrm>
            <a:off x="3473042" y="2579615"/>
            <a:ext cx="5080987" cy="308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08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9" grpId="0"/>
      <p:bldP spid="6" grpId="0"/>
      <p:bldP spid="4" grpId="0" animBg="1"/>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BEE-F2B8-CF52-95EA-857D8B01DACA}"/>
              </a:ext>
            </a:extLst>
          </p:cNvPr>
          <p:cNvSpPr>
            <a:spLocks noGrp="1"/>
          </p:cNvSpPr>
          <p:nvPr>
            <p:ph type="title"/>
          </p:nvPr>
        </p:nvSpPr>
        <p:spPr/>
        <p:txBody>
          <a:bodyPr/>
          <a:lstStyle/>
          <a:p>
            <a:r>
              <a:rPr lang="en-US" err="1"/>
              <a:t>Expectile</a:t>
            </a:r>
            <a:r>
              <a:rPr lang="en-US"/>
              <a:t> Loss</a:t>
            </a:r>
          </a:p>
        </p:txBody>
      </p:sp>
      <p:sp>
        <p:nvSpPr>
          <p:cNvPr id="5" name="TextBox 4">
            <a:extLst>
              <a:ext uri="{FF2B5EF4-FFF2-40B4-BE49-F238E27FC236}">
                <a16:creationId xmlns:a16="http://schemas.microsoft.com/office/drawing/2014/main" id="{D801BBB8-CF42-4547-B350-74A40AE2E915}"/>
              </a:ext>
            </a:extLst>
          </p:cNvPr>
          <p:cNvSpPr txBox="1"/>
          <p:nvPr/>
        </p:nvSpPr>
        <p:spPr>
          <a:xfrm>
            <a:off x="2945421" y="5781629"/>
            <a:ext cx="6301155" cy="369332"/>
          </a:xfrm>
          <a:prstGeom prst="rect">
            <a:avLst/>
          </a:prstGeom>
          <a:noFill/>
        </p:spPr>
        <p:txBody>
          <a:bodyPr wrap="square">
            <a:spAutoFit/>
          </a:bodyPr>
          <a:lstStyle/>
          <a:p>
            <a:r>
              <a:rPr lang="en-US">
                <a:hlinkClick r:id="rId2"/>
              </a:rPr>
              <a:t>Loss functions · </a:t>
            </a:r>
            <a:r>
              <a:rPr lang="en-US" err="1">
                <a:hlinkClick r:id="rId2"/>
              </a:rPr>
              <a:t>VowpalWabbit</a:t>
            </a:r>
            <a:r>
              <a:rPr lang="en-US">
                <a:hlinkClick r:id="rId2"/>
              </a:rPr>
              <a:t>/</a:t>
            </a:r>
            <a:r>
              <a:rPr lang="en-US" err="1">
                <a:hlinkClick r:id="rId2"/>
              </a:rPr>
              <a:t>vowpal_wabbit</a:t>
            </a:r>
            <a:r>
              <a:rPr lang="en-US">
                <a:hlinkClick r:id="rId2"/>
              </a:rPr>
              <a:t> Wiki (github.com)</a:t>
            </a:r>
            <a:endParaRPr lang="en-US"/>
          </a:p>
        </p:txBody>
      </p:sp>
      <p:pic>
        <p:nvPicPr>
          <p:cNvPr id="10" name="Picture 9">
            <a:extLst>
              <a:ext uri="{FF2B5EF4-FFF2-40B4-BE49-F238E27FC236}">
                <a16:creationId xmlns:a16="http://schemas.microsoft.com/office/drawing/2014/main" id="{8EC66D17-965F-D710-D6A0-F97F6357468D}"/>
              </a:ext>
            </a:extLst>
          </p:cNvPr>
          <p:cNvPicPr>
            <a:picLocks noChangeAspect="1"/>
          </p:cNvPicPr>
          <p:nvPr/>
        </p:nvPicPr>
        <p:blipFill>
          <a:blip r:embed="rId3"/>
          <a:stretch>
            <a:fillRect/>
          </a:stretch>
        </p:blipFill>
        <p:spPr>
          <a:xfrm>
            <a:off x="1314414" y="2859877"/>
            <a:ext cx="9563170" cy="1138246"/>
          </a:xfrm>
          <a:prstGeom prst="rect">
            <a:avLst/>
          </a:prstGeom>
        </p:spPr>
      </p:pic>
      <p:sp>
        <p:nvSpPr>
          <p:cNvPr id="11" name="TextBox 10">
            <a:extLst>
              <a:ext uri="{FF2B5EF4-FFF2-40B4-BE49-F238E27FC236}">
                <a16:creationId xmlns:a16="http://schemas.microsoft.com/office/drawing/2014/main" id="{4D230936-72D0-C2FC-0B9E-AA57C3317175}"/>
              </a:ext>
            </a:extLst>
          </p:cNvPr>
          <p:cNvSpPr txBox="1"/>
          <p:nvPr/>
        </p:nvSpPr>
        <p:spPr>
          <a:xfrm>
            <a:off x="923067" y="4348879"/>
            <a:ext cx="1145057" cy="369332"/>
          </a:xfrm>
          <a:prstGeom prst="rect">
            <a:avLst/>
          </a:prstGeom>
          <a:noFill/>
        </p:spPr>
        <p:txBody>
          <a:bodyPr wrap="none" rtlCol="0">
            <a:spAutoFit/>
          </a:bodyPr>
          <a:lstStyle/>
          <a:p>
            <a:r>
              <a:rPr lang="en-US"/>
              <a:t>prediction</a:t>
            </a:r>
          </a:p>
        </p:txBody>
      </p:sp>
      <p:sp>
        <p:nvSpPr>
          <p:cNvPr id="12" name="TextBox 11">
            <a:extLst>
              <a:ext uri="{FF2B5EF4-FFF2-40B4-BE49-F238E27FC236}">
                <a16:creationId xmlns:a16="http://schemas.microsoft.com/office/drawing/2014/main" id="{6D01F602-096E-619A-D198-754807E6A5A7}"/>
              </a:ext>
            </a:extLst>
          </p:cNvPr>
          <p:cNvSpPr txBox="1"/>
          <p:nvPr/>
        </p:nvSpPr>
        <p:spPr>
          <a:xfrm>
            <a:off x="867433" y="1405202"/>
            <a:ext cx="4129079" cy="369332"/>
          </a:xfrm>
          <a:prstGeom prst="rect">
            <a:avLst/>
          </a:prstGeom>
          <a:noFill/>
        </p:spPr>
        <p:txBody>
          <a:bodyPr wrap="none" rtlCol="0">
            <a:spAutoFit/>
          </a:bodyPr>
          <a:lstStyle/>
          <a:p>
            <a:r>
              <a:rPr lang="en-US" i="1"/>
              <a:t>Asymmetric squared loss, with q in (0, 0.5]</a:t>
            </a:r>
          </a:p>
        </p:txBody>
      </p:sp>
      <p:sp>
        <p:nvSpPr>
          <p:cNvPr id="14" name="TextBox 13">
            <a:extLst>
              <a:ext uri="{FF2B5EF4-FFF2-40B4-BE49-F238E27FC236}">
                <a16:creationId xmlns:a16="http://schemas.microsoft.com/office/drawing/2014/main" id="{08EB7D36-99B4-7119-49BE-CAF42E27EB66}"/>
              </a:ext>
            </a:extLst>
          </p:cNvPr>
          <p:cNvSpPr txBox="1"/>
          <p:nvPr/>
        </p:nvSpPr>
        <p:spPr>
          <a:xfrm>
            <a:off x="2202216" y="4348879"/>
            <a:ext cx="638316" cy="369332"/>
          </a:xfrm>
          <a:prstGeom prst="rect">
            <a:avLst/>
          </a:prstGeom>
          <a:noFill/>
        </p:spPr>
        <p:txBody>
          <a:bodyPr wrap="none" rtlCol="0">
            <a:spAutoFit/>
          </a:bodyPr>
          <a:lstStyle/>
          <a:p>
            <a:r>
              <a:rPr lang="en-US"/>
              <a:t>label</a:t>
            </a:r>
          </a:p>
        </p:txBody>
      </p:sp>
      <p:sp>
        <p:nvSpPr>
          <p:cNvPr id="16" name="TextBox 15">
            <a:extLst>
              <a:ext uri="{FF2B5EF4-FFF2-40B4-BE49-F238E27FC236}">
                <a16:creationId xmlns:a16="http://schemas.microsoft.com/office/drawing/2014/main" id="{7C19473D-FBCA-EA04-B8DC-D44A9534CA3A}"/>
              </a:ext>
            </a:extLst>
          </p:cNvPr>
          <p:cNvSpPr txBox="1"/>
          <p:nvPr/>
        </p:nvSpPr>
        <p:spPr>
          <a:xfrm>
            <a:off x="9041437" y="4348879"/>
            <a:ext cx="1350241" cy="369332"/>
          </a:xfrm>
          <a:prstGeom prst="rect">
            <a:avLst/>
          </a:prstGeom>
          <a:noFill/>
        </p:spPr>
        <p:txBody>
          <a:bodyPr wrap="none" rtlCol="0">
            <a:spAutoFit/>
          </a:bodyPr>
          <a:lstStyle/>
          <a:p>
            <a:r>
              <a:rPr lang="en-US"/>
              <a:t>squared loss</a:t>
            </a:r>
          </a:p>
        </p:txBody>
      </p:sp>
      <p:sp>
        <p:nvSpPr>
          <p:cNvPr id="19" name="TextBox 18">
            <a:extLst>
              <a:ext uri="{FF2B5EF4-FFF2-40B4-BE49-F238E27FC236}">
                <a16:creationId xmlns:a16="http://schemas.microsoft.com/office/drawing/2014/main" id="{37A1DB33-A912-ABB8-B684-D8B12135A463}"/>
              </a:ext>
            </a:extLst>
          </p:cNvPr>
          <p:cNvSpPr txBox="1"/>
          <p:nvPr/>
        </p:nvSpPr>
        <p:spPr>
          <a:xfrm>
            <a:off x="3771719" y="4348879"/>
            <a:ext cx="1633909" cy="646331"/>
          </a:xfrm>
          <a:prstGeom prst="rect">
            <a:avLst/>
          </a:prstGeom>
          <a:noFill/>
        </p:spPr>
        <p:txBody>
          <a:bodyPr wrap="none" rtlCol="0">
            <a:spAutoFit/>
          </a:bodyPr>
          <a:lstStyle/>
          <a:p>
            <a:r>
              <a:rPr lang="en-US" b="1"/>
              <a:t>low penalty </a:t>
            </a:r>
            <a:r>
              <a:rPr lang="en-US"/>
              <a:t>for</a:t>
            </a:r>
          </a:p>
          <a:p>
            <a:r>
              <a:rPr lang="en-US"/>
              <a:t>over-prediction</a:t>
            </a:r>
          </a:p>
        </p:txBody>
      </p:sp>
      <p:sp>
        <p:nvSpPr>
          <p:cNvPr id="21" name="TextBox 20">
            <a:extLst>
              <a:ext uri="{FF2B5EF4-FFF2-40B4-BE49-F238E27FC236}">
                <a16:creationId xmlns:a16="http://schemas.microsoft.com/office/drawing/2014/main" id="{A141ED9C-5328-F6A8-0C58-37961DE595D9}"/>
              </a:ext>
            </a:extLst>
          </p:cNvPr>
          <p:cNvSpPr txBox="1"/>
          <p:nvPr/>
        </p:nvSpPr>
        <p:spPr>
          <a:xfrm>
            <a:off x="6476341" y="4348879"/>
            <a:ext cx="1829540" cy="646331"/>
          </a:xfrm>
          <a:prstGeom prst="rect">
            <a:avLst/>
          </a:prstGeom>
          <a:noFill/>
        </p:spPr>
        <p:txBody>
          <a:bodyPr wrap="none" rtlCol="0">
            <a:spAutoFit/>
          </a:bodyPr>
          <a:lstStyle/>
          <a:p>
            <a:r>
              <a:rPr lang="en-US" b="1"/>
              <a:t>high penalty </a:t>
            </a:r>
            <a:r>
              <a:rPr lang="en-US"/>
              <a:t>for</a:t>
            </a:r>
          </a:p>
          <a:p>
            <a:r>
              <a:rPr lang="en-US"/>
              <a:t>under-prediction</a:t>
            </a:r>
          </a:p>
        </p:txBody>
      </p:sp>
      <p:sp>
        <p:nvSpPr>
          <p:cNvPr id="22" name="TextBox 21">
            <a:extLst>
              <a:ext uri="{FF2B5EF4-FFF2-40B4-BE49-F238E27FC236}">
                <a16:creationId xmlns:a16="http://schemas.microsoft.com/office/drawing/2014/main" id="{75DB9E02-356B-42EC-3C87-610090BEF0A2}"/>
              </a:ext>
            </a:extLst>
          </p:cNvPr>
          <p:cNvSpPr txBox="1"/>
          <p:nvPr/>
        </p:nvSpPr>
        <p:spPr>
          <a:xfrm>
            <a:off x="3480427" y="1992002"/>
            <a:ext cx="5561010" cy="461665"/>
          </a:xfrm>
          <a:prstGeom prst="rect">
            <a:avLst/>
          </a:prstGeom>
          <a:noFill/>
        </p:spPr>
        <p:txBody>
          <a:bodyPr wrap="none" rtlCol="0">
            <a:spAutoFit/>
          </a:bodyPr>
          <a:lstStyle/>
          <a:p>
            <a:r>
              <a:rPr lang="en-US" sz="2400" b="1">
                <a:solidFill>
                  <a:srgbClr val="FF0000"/>
                </a:solidFill>
              </a:rPr>
              <a:t>Encourage</a:t>
            </a:r>
            <a:r>
              <a:rPr lang="en-US" sz="2400" b="1"/>
              <a:t> </a:t>
            </a:r>
            <a:r>
              <a:rPr lang="en-US" sz="2400" b="1">
                <a:solidFill>
                  <a:srgbClr val="FF0000"/>
                </a:solidFill>
              </a:rPr>
              <a:t>overprediction</a:t>
            </a:r>
            <a:r>
              <a:rPr lang="en-US" sz="2400" b="1"/>
              <a:t> </a:t>
            </a:r>
            <a:r>
              <a:rPr lang="en-US" sz="2400"/>
              <a:t>-&gt; “Risk-averse”</a:t>
            </a:r>
          </a:p>
        </p:txBody>
      </p:sp>
    </p:spTree>
    <p:extLst>
      <p:ext uri="{BB962C8B-B14F-4D97-AF65-F5344CB8AC3E}">
        <p14:creationId xmlns:p14="http://schemas.microsoft.com/office/powerpoint/2010/main" val="8953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68E9-F42C-36EF-8E93-683733F26E0E}"/>
              </a:ext>
            </a:extLst>
          </p:cNvPr>
          <p:cNvSpPr>
            <a:spLocks noGrp="1"/>
          </p:cNvSpPr>
          <p:nvPr>
            <p:ph type="title"/>
          </p:nvPr>
        </p:nvSpPr>
        <p:spPr/>
        <p:txBody>
          <a:bodyPr/>
          <a:lstStyle/>
          <a:p>
            <a:r>
              <a:rPr lang="en-US">
                <a:cs typeface="Calibri Light"/>
              </a:rPr>
              <a:t>IGL</a:t>
            </a:r>
            <a:endParaRPr lang="en-US"/>
          </a:p>
        </p:txBody>
      </p:sp>
      <p:sp>
        <p:nvSpPr>
          <p:cNvPr id="5" name="TextBox 4">
            <a:extLst>
              <a:ext uri="{FF2B5EF4-FFF2-40B4-BE49-F238E27FC236}">
                <a16:creationId xmlns:a16="http://schemas.microsoft.com/office/drawing/2014/main" id="{FA66AEB7-5B55-F2F2-CE3B-E79EBE6D24F0}"/>
              </a:ext>
            </a:extLst>
          </p:cNvPr>
          <p:cNvSpPr txBox="1"/>
          <p:nvPr/>
        </p:nvSpPr>
        <p:spPr>
          <a:xfrm>
            <a:off x="1319436"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every context</a:t>
            </a:r>
          </a:p>
        </p:txBody>
      </p:sp>
      <p:pic>
        <p:nvPicPr>
          <p:cNvPr id="9" name="Content Placeholder 8">
            <a:extLst>
              <a:ext uri="{FF2B5EF4-FFF2-40B4-BE49-F238E27FC236}">
                <a16:creationId xmlns:a16="http://schemas.microsoft.com/office/drawing/2014/main" id="{58DB8D98-3009-D61C-E1AB-5F1A1469709F}"/>
              </a:ext>
            </a:extLst>
          </p:cNvPr>
          <p:cNvPicPr>
            <a:picLocks noGrp="1" noChangeAspect="1"/>
          </p:cNvPicPr>
          <p:nvPr>
            <p:ph idx="1"/>
          </p:nvPr>
        </p:nvPicPr>
        <p:blipFill>
          <a:blip r:embed="rId3"/>
          <a:stretch>
            <a:fillRect/>
          </a:stretch>
        </p:blipFill>
        <p:spPr>
          <a:xfrm>
            <a:off x="1204794" y="1690688"/>
            <a:ext cx="2487343" cy="3400571"/>
          </a:xfrm>
        </p:spPr>
      </p:pic>
      <p:pic>
        <p:nvPicPr>
          <p:cNvPr id="11" name="Picture 10">
            <a:extLst>
              <a:ext uri="{FF2B5EF4-FFF2-40B4-BE49-F238E27FC236}">
                <a16:creationId xmlns:a16="http://schemas.microsoft.com/office/drawing/2014/main" id="{BE5D305D-7B54-C3E8-C4B6-60E1F3B9F328}"/>
              </a:ext>
            </a:extLst>
          </p:cNvPr>
          <p:cNvPicPr>
            <a:picLocks noChangeAspect="1"/>
          </p:cNvPicPr>
          <p:nvPr/>
        </p:nvPicPr>
        <p:blipFill>
          <a:blip r:embed="rId4"/>
          <a:stretch>
            <a:fillRect/>
          </a:stretch>
        </p:blipFill>
        <p:spPr>
          <a:xfrm>
            <a:off x="4473384" y="1624901"/>
            <a:ext cx="2620887" cy="3442180"/>
          </a:xfrm>
          <a:prstGeom prst="rect">
            <a:avLst/>
          </a:prstGeom>
        </p:spPr>
      </p:pic>
      <p:sp>
        <p:nvSpPr>
          <p:cNvPr id="12" name="TextBox 11">
            <a:extLst>
              <a:ext uri="{FF2B5EF4-FFF2-40B4-BE49-F238E27FC236}">
                <a16:creationId xmlns:a16="http://schemas.microsoft.com/office/drawing/2014/main" id="{1AC0ECB9-C965-C09F-DF08-3EDEC3610D56}"/>
              </a:ext>
            </a:extLst>
          </p:cNvPr>
          <p:cNvSpPr txBox="1"/>
          <p:nvPr/>
        </p:nvSpPr>
        <p:spPr>
          <a:xfrm>
            <a:off x="4811340" y="5118185"/>
            <a:ext cx="2372701" cy="646331"/>
          </a:xfrm>
          <a:prstGeom prst="rect">
            <a:avLst/>
          </a:prstGeom>
          <a:noFill/>
        </p:spPr>
        <p:txBody>
          <a:bodyPr wrap="none" rtlCol="0">
            <a:spAutoFit/>
          </a:bodyPr>
          <a:lstStyle/>
          <a:p>
            <a:r>
              <a:rPr lang="en-US">
                <a:solidFill>
                  <a:schemeClr val="accent5">
                    <a:lumMod val="75000"/>
                  </a:schemeClr>
                </a:solidFill>
              </a:rPr>
              <a:t>Reward information for</a:t>
            </a:r>
          </a:p>
          <a:p>
            <a:r>
              <a:rPr lang="en-US">
                <a:solidFill>
                  <a:schemeClr val="accent5">
                    <a:lumMod val="75000"/>
                  </a:schemeClr>
                </a:solidFill>
              </a:rPr>
              <a:t>chosen action</a:t>
            </a:r>
          </a:p>
        </p:txBody>
      </p:sp>
      <p:pic>
        <p:nvPicPr>
          <p:cNvPr id="14" name="Picture 13">
            <a:extLst>
              <a:ext uri="{FF2B5EF4-FFF2-40B4-BE49-F238E27FC236}">
                <a16:creationId xmlns:a16="http://schemas.microsoft.com/office/drawing/2014/main" id="{08EC95B8-3BED-2150-CC79-94891C67E63C}"/>
              </a:ext>
            </a:extLst>
          </p:cNvPr>
          <p:cNvPicPr>
            <a:picLocks noChangeAspect="1"/>
          </p:cNvPicPr>
          <p:nvPr/>
        </p:nvPicPr>
        <p:blipFill>
          <a:blip r:embed="rId5"/>
          <a:stretch>
            <a:fillRect/>
          </a:stretch>
        </p:blipFill>
        <p:spPr>
          <a:xfrm>
            <a:off x="7615851" y="1754655"/>
            <a:ext cx="3737949" cy="3363530"/>
          </a:xfrm>
          <a:prstGeom prst="rect">
            <a:avLst/>
          </a:prstGeom>
        </p:spPr>
      </p:pic>
      <p:sp>
        <p:nvSpPr>
          <p:cNvPr id="15" name="TextBox 14">
            <a:extLst>
              <a:ext uri="{FF2B5EF4-FFF2-40B4-BE49-F238E27FC236}">
                <a16:creationId xmlns:a16="http://schemas.microsoft.com/office/drawing/2014/main" id="{86EADCAB-61DE-9F17-19A5-55432B5EA7D1}"/>
              </a:ext>
            </a:extLst>
          </p:cNvPr>
          <p:cNvSpPr txBox="1"/>
          <p:nvPr/>
        </p:nvSpPr>
        <p:spPr>
          <a:xfrm>
            <a:off x="8168231" y="5256684"/>
            <a:ext cx="3395545" cy="369332"/>
          </a:xfrm>
          <a:prstGeom prst="rect">
            <a:avLst/>
          </a:prstGeom>
          <a:noFill/>
        </p:spPr>
        <p:txBody>
          <a:bodyPr wrap="none" rtlCol="0">
            <a:spAutoFit/>
          </a:bodyPr>
          <a:lstStyle/>
          <a:p>
            <a:r>
              <a:rPr lang="en-US">
                <a:solidFill>
                  <a:schemeClr val="accent5">
                    <a:lumMod val="75000"/>
                  </a:schemeClr>
                </a:solidFill>
              </a:rPr>
              <a:t>Feedback vector for chosen action</a:t>
            </a:r>
          </a:p>
        </p:txBody>
      </p:sp>
      <p:sp>
        <p:nvSpPr>
          <p:cNvPr id="16" name="TextBox 15">
            <a:extLst>
              <a:ext uri="{FF2B5EF4-FFF2-40B4-BE49-F238E27FC236}">
                <a16:creationId xmlns:a16="http://schemas.microsoft.com/office/drawing/2014/main" id="{78404C7B-8ED8-D168-70A8-8B064EE39DB6}"/>
              </a:ext>
            </a:extLst>
          </p:cNvPr>
          <p:cNvSpPr txBox="1"/>
          <p:nvPr/>
        </p:nvSpPr>
        <p:spPr>
          <a:xfrm>
            <a:off x="5573763" y="6225711"/>
            <a:ext cx="6542214" cy="553998"/>
          </a:xfrm>
          <a:prstGeom prst="rect">
            <a:avLst/>
          </a:prstGeom>
          <a:noFill/>
        </p:spPr>
        <p:txBody>
          <a:bodyPr wrap="square" rtlCol="0">
            <a:spAutoFit/>
          </a:bodyPr>
          <a:lstStyle/>
          <a:p>
            <a:r>
              <a:rPr lang="en-US" sz="1200" b="0" i="0" err="1">
                <a:solidFill>
                  <a:srgbClr val="222222"/>
                </a:solidFill>
                <a:effectLst/>
                <a:latin typeface="Arial" panose="020B0604020202020204" pitchFamily="34" charset="0"/>
              </a:rPr>
              <a:t>Xie</a:t>
            </a:r>
            <a:r>
              <a:rPr lang="en-US" sz="1200" b="0" i="0">
                <a:solidFill>
                  <a:srgbClr val="222222"/>
                </a:solidFill>
                <a:effectLst/>
                <a:latin typeface="Arial" panose="020B0604020202020204" pitchFamily="34" charset="0"/>
              </a:rPr>
              <a:t>, </a:t>
            </a:r>
            <a:r>
              <a:rPr lang="en-US" sz="1200" b="0" i="0" err="1">
                <a:solidFill>
                  <a:srgbClr val="222222"/>
                </a:solidFill>
                <a:effectLst/>
                <a:latin typeface="Arial" panose="020B0604020202020204" pitchFamily="34" charset="0"/>
              </a:rPr>
              <a:t>Tengyang</a:t>
            </a:r>
            <a:r>
              <a:rPr lang="en-US" sz="1200" b="0" i="0">
                <a:solidFill>
                  <a:srgbClr val="222222"/>
                </a:solidFill>
                <a:effectLst/>
                <a:latin typeface="Arial" panose="020B0604020202020204" pitchFamily="34" charset="0"/>
              </a:rPr>
              <a:t>, et al. "Interaction-Grounded Learning." </a:t>
            </a:r>
            <a:r>
              <a:rPr lang="en-US" sz="1200" b="0" i="1" err="1">
                <a:solidFill>
                  <a:srgbClr val="222222"/>
                </a:solidFill>
                <a:effectLst/>
                <a:latin typeface="Arial" panose="020B0604020202020204" pitchFamily="34" charset="0"/>
              </a:rPr>
              <a:t>arXiv</a:t>
            </a:r>
            <a:r>
              <a:rPr lang="en-US" sz="1200" b="0" i="1">
                <a:solidFill>
                  <a:srgbClr val="222222"/>
                </a:solidFill>
                <a:effectLst/>
                <a:latin typeface="Arial" panose="020B0604020202020204" pitchFamily="34" charset="0"/>
              </a:rPr>
              <a:t> preprint arXiv:2106.04887</a:t>
            </a:r>
            <a:r>
              <a:rPr lang="en-US" sz="1200" b="0" i="0">
                <a:solidFill>
                  <a:srgbClr val="222222"/>
                </a:solidFill>
                <a:effectLst/>
                <a:latin typeface="Arial" panose="020B0604020202020204" pitchFamily="34" charset="0"/>
              </a:rPr>
              <a:t> (2021)</a:t>
            </a:r>
            <a:endParaRPr lang="en-US" sz="1200"/>
          </a:p>
          <a:p>
            <a:endParaRPr lang="en-US"/>
          </a:p>
        </p:txBody>
      </p:sp>
    </p:spTree>
    <p:extLst>
      <p:ext uri="{BB962C8B-B14F-4D97-AF65-F5344CB8AC3E}">
        <p14:creationId xmlns:p14="http://schemas.microsoft.com/office/powerpoint/2010/main" val="12390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6803-8073-2358-1D8E-12DC1F946E1D}"/>
              </a:ext>
            </a:extLst>
          </p:cNvPr>
          <p:cNvSpPr>
            <a:spLocks noGrp="1"/>
          </p:cNvSpPr>
          <p:nvPr>
            <p:ph type="title"/>
          </p:nvPr>
        </p:nvSpPr>
        <p:spPr/>
        <p:txBody>
          <a:bodyPr/>
          <a:lstStyle/>
          <a:p>
            <a:r>
              <a:rPr lang="en-US" err="1"/>
              <a:t>Expectile</a:t>
            </a:r>
            <a:r>
              <a:rPr lang="en-US"/>
              <a:t> loss. How to use</a:t>
            </a:r>
          </a:p>
        </p:txBody>
      </p:sp>
      <p:sp>
        <p:nvSpPr>
          <p:cNvPr id="6" name="Content Placeholder 2">
            <a:extLst>
              <a:ext uri="{FF2B5EF4-FFF2-40B4-BE49-F238E27FC236}">
                <a16:creationId xmlns:a16="http://schemas.microsoft.com/office/drawing/2014/main" id="{CA094BFF-18CB-3CD8-C02C-B8ABCBAA29AD}"/>
              </a:ext>
            </a:extLst>
          </p:cNvPr>
          <p:cNvSpPr>
            <a:spLocks noGrp="1"/>
          </p:cNvSpPr>
          <p:nvPr>
            <p:ph idx="1"/>
          </p:nvPr>
        </p:nvSpPr>
        <p:spPr>
          <a:xfrm>
            <a:off x="838200" y="1338294"/>
            <a:ext cx="10515600" cy="4838669"/>
          </a:xfrm>
        </p:spPr>
        <p:txBody>
          <a:bodyPr>
            <a:noAutofit/>
          </a:bodyPr>
          <a:lstStyle/>
          <a:p>
            <a:pPr marL="0" indent="0">
              <a:buNone/>
            </a:pPr>
            <a:endParaRPr lang="en-US" sz="1200">
              <a:latin typeface="Consolas" panose="020B0609020204030204" pitchFamily="49" charset="0"/>
            </a:endParaRPr>
          </a:p>
          <a:p>
            <a:pPr marL="0" indent="0">
              <a:buNone/>
            </a:pPr>
            <a:r>
              <a:rPr lang="en-US" sz="1300">
                <a:latin typeface="Consolas" panose="020B0609020204030204" pitchFamily="49" charset="0"/>
              </a:rPr>
              <a:t>Example Options:</a:t>
            </a:r>
          </a:p>
          <a:p>
            <a:pPr marL="0" indent="0">
              <a:buNone/>
            </a:pPr>
            <a:r>
              <a:rPr lang="en-US" sz="1300">
                <a:latin typeface="Consolas" panose="020B0609020204030204" pitchFamily="49" charset="0"/>
              </a:rPr>
              <a:t>    --</a:t>
            </a:r>
            <a:r>
              <a:rPr lang="en-US" sz="1300" err="1">
                <a:latin typeface="Consolas" panose="020B0609020204030204" pitchFamily="49" charset="0"/>
              </a:rPr>
              <a:t>loss_function</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Specify the loss function to be used, uses squared by default</a:t>
            </a:r>
          </a:p>
          <a:p>
            <a:pPr marL="0" indent="0">
              <a:buNone/>
            </a:pPr>
            <a:r>
              <a:rPr lang="en-US" sz="1300">
                <a:latin typeface="Consolas" panose="020B0609020204030204" pitchFamily="49" charset="0"/>
              </a:rPr>
              <a:t>                                            (type: str, default: squared, choices {classic, </a:t>
            </a:r>
            <a:r>
              <a:rPr lang="en-US" sz="1300" err="1">
                <a:solidFill>
                  <a:srgbClr val="FF0000"/>
                </a:solidFill>
                <a:latin typeface="Consolas" panose="020B0609020204030204" pitchFamily="49" charset="0"/>
              </a:rPr>
              <a:t>expectile</a:t>
            </a:r>
            <a:r>
              <a:rPr lang="en-US" sz="1300">
                <a:latin typeface="Consolas" panose="020B0609020204030204" pitchFamily="49" charset="0"/>
              </a:rPr>
              <a:t>, hinge,</a:t>
            </a:r>
          </a:p>
          <a:p>
            <a:pPr marL="0" indent="0">
              <a:buNone/>
            </a:pPr>
            <a:r>
              <a:rPr lang="en-US" sz="1300">
                <a:latin typeface="Consolas" panose="020B0609020204030204" pitchFamily="49" charset="0"/>
              </a:rPr>
              <a:t>                                            logistic, </a:t>
            </a:r>
            <a:r>
              <a:rPr lang="en-US" sz="1300" err="1">
                <a:latin typeface="Consolas" panose="020B0609020204030204" pitchFamily="49" charset="0"/>
              </a:rPr>
              <a:t>poisson</a:t>
            </a:r>
            <a:r>
              <a:rPr lang="en-US" sz="1300">
                <a:latin typeface="Consolas" panose="020B0609020204030204" pitchFamily="49" charset="0"/>
              </a:rPr>
              <a:t>, quantile, squared})</a:t>
            </a:r>
          </a:p>
          <a:p>
            <a:pPr marL="0" indent="0">
              <a:buNone/>
            </a:pPr>
            <a:r>
              <a:rPr lang="en-US" sz="1300">
                <a:latin typeface="Consolas" panose="020B0609020204030204" pitchFamily="49" charset="0"/>
              </a:rPr>
              <a:t>    --</a:t>
            </a:r>
            <a:r>
              <a:rPr lang="en-US" sz="1300" err="1">
                <a:latin typeface="Consolas" panose="020B0609020204030204" pitchFamily="49" charset="0"/>
              </a:rPr>
              <a:t>expectile_q</a:t>
            </a:r>
            <a:r>
              <a:rPr lang="en-US" sz="1300">
                <a:latin typeface="Consolas" panose="020B0609020204030204" pitchFamily="49" charset="0"/>
              </a:rPr>
              <a:t> </a:t>
            </a:r>
            <a:r>
              <a:rPr lang="en-US" sz="1300" err="1">
                <a:latin typeface="Consolas" panose="020B0609020204030204" pitchFamily="49" charset="0"/>
              </a:rPr>
              <a:t>arg</a:t>
            </a:r>
            <a:r>
              <a:rPr lang="en-US" sz="1300">
                <a:latin typeface="Consolas" panose="020B0609020204030204" pitchFamily="49" charset="0"/>
              </a:rPr>
              <a:t>                       Parameter q associated with </a:t>
            </a:r>
            <a:r>
              <a:rPr lang="en-US" sz="1300" err="1">
                <a:latin typeface="Consolas" panose="020B0609020204030204" pitchFamily="49" charset="0"/>
              </a:rPr>
              <a:t>Expectile</a:t>
            </a:r>
            <a:r>
              <a:rPr lang="en-US" sz="1300">
                <a:latin typeface="Consolas" panose="020B0609020204030204" pitchFamily="49" charset="0"/>
              </a:rPr>
              <a:t> loss (required). Must be</a:t>
            </a:r>
          </a:p>
          <a:p>
            <a:pPr marL="0" indent="0">
              <a:buNone/>
            </a:pPr>
            <a:r>
              <a:rPr lang="en-US" sz="1300">
                <a:latin typeface="Consolas" panose="020B0609020204030204" pitchFamily="49" charset="0"/>
              </a:rPr>
              <a:t>                                            a value in (0.0, 0.5]. (type: float)</a:t>
            </a:r>
          </a:p>
          <a:p>
            <a:pPr marL="0" indent="0">
              <a:buNone/>
            </a:pPr>
            <a:r>
              <a:rPr lang="en-US" sz="1200">
                <a:latin typeface="Consolas" panose="020B0609020204030204" pitchFamily="49" charset="0"/>
              </a:rPr>
              <a:t>    </a:t>
            </a:r>
          </a:p>
        </p:txBody>
      </p:sp>
    </p:spTree>
    <p:extLst>
      <p:ext uri="{BB962C8B-B14F-4D97-AF65-F5344CB8AC3E}">
        <p14:creationId xmlns:p14="http://schemas.microsoft.com/office/powerpoint/2010/main" val="1234436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0E92-EA84-142E-FD7A-ED9C5F9F0C7D}"/>
              </a:ext>
            </a:extLst>
          </p:cNvPr>
          <p:cNvSpPr>
            <a:spLocks noGrp="1"/>
          </p:cNvSpPr>
          <p:nvPr>
            <p:ph type="title"/>
          </p:nvPr>
        </p:nvSpPr>
        <p:spPr/>
        <p:txBody>
          <a:bodyPr/>
          <a:lstStyle/>
          <a:p>
            <a:r>
              <a:rPr lang="en-US"/>
              <a:t>Counterfactual Estimation using Estimators library</a:t>
            </a:r>
          </a:p>
        </p:txBody>
      </p:sp>
      <p:sp>
        <p:nvSpPr>
          <p:cNvPr id="3" name="Content Placeholder 2">
            <a:extLst>
              <a:ext uri="{FF2B5EF4-FFF2-40B4-BE49-F238E27FC236}">
                <a16:creationId xmlns:a16="http://schemas.microsoft.com/office/drawing/2014/main" id="{2890A71E-3018-8129-5AE7-671F83B704A7}"/>
              </a:ext>
            </a:extLst>
          </p:cNvPr>
          <p:cNvSpPr>
            <a:spLocks noGrp="1"/>
          </p:cNvSpPr>
          <p:nvPr>
            <p:ph idx="1"/>
          </p:nvPr>
        </p:nvSpPr>
        <p:spPr/>
        <p:txBody>
          <a:bodyPr/>
          <a:lstStyle/>
          <a:p>
            <a:pPr marL="0" indent="0">
              <a:buNone/>
            </a:pPr>
            <a:endParaRPr lang="en-US" b="0"/>
          </a:p>
          <a:p>
            <a:pPr marL="0" indent="0">
              <a:buNone/>
            </a:pPr>
            <a:endParaRPr lang="en-US" b="0"/>
          </a:p>
          <a:p>
            <a:endParaRPr lang="en-US" b="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0AC329C-CEBA-252E-99AE-08DE5B9CBAD5}"/>
                  </a:ext>
                </a:extLst>
              </p:cNvPr>
              <p:cNvSpPr/>
              <p:nvPr/>
            </p:nvSpPr>
            <p:spPr>
              <a:xfrm>
                <a:off x="1465797" y="2111375"/>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Logging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p:txBody>
          </p:sp>
        </mc:Choice>
        <mc:Fallback>
          <p:sp>
            <p:nvSpPr>
              <p:cNvPr id="4" name="Rectangle 3">
                <a:extLst>
                  <a:ext uri="{FF2B5EF4-FFF2-40B4-BE49-F238E27FC236}">
                    <a16:creationId xmlns:a16="http://schemas.microsoft.com/office/drawing/2014/main" id="{00AC329C-CEBA-252E-99AE-08DE5B9CBAD5}"/>
                  </a:ext>
                </a:extLst>
              </p:cNvPr>
              <p:cNvSpPr>
                <a:spLocks noRot="1" noChangeAspect="1" noMove="1" noResize="1" noEditPoints="1" noAdjustHandles="1" noChangeArrowheads="1" noChangeShapeType="1" noTextEdit="1"/>
              </p:cNvSpPr>
              <p:nvPr/>
            </p:nvSpPr>
            <p:spPr>
              <a:xfrm>
                <a:off x="1465797" y="2111375"/>
                <a:ext cx="3248647" cy="914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D1A178B9-FEE3-2E69-5FA2-F54E82B02532}"/>
                  </a:ext>
                </a:extLst>
              </p:cNvPr>
              <p:cNvSpPr/>
              <p:nvPr/>
            </p:nvSpPr>
            <p:spPr>
              <a:xfrm>
                <a:off x="1503322" y="3411538"/>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Observed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oMath>
                </a14:m>
                <a:endParaRPr lang="en-US"/>
              </a:p>
            </p:txBody>
          </p:sp>
        </mc:Choice>
        <mc:Fallback>
          <p:sp>
            <p:nvSpPr>
              <p:cNvPr id="6" name="Rectangle 5">
                <a:extLst>
                  <a:ext uri="{FF2B5EF4-FFF2-40B4-BE49-F238E27FC236}">
                    <a16:creationId xmlns:a16="http://schemas.microsoft.com/office/drawing/2014/main" id="{D1A178B9-FEE3-2E69-5FA2-F54E82B02532}"/>
                  </a:ext>
                </a:extLst>
              </p:cNvPr>
              <p:cNvSpPr>
                <a:spLocks noRot="1" noChangeAspect="1" noMove="1" noResize="1" noEditPoints="1" noAdjustHandles="1" noChangeArrowheads="1" noChangeShapeType="1" noTextEdit="1"/>
              </p:cNvSpPr>
              <p:nvPr/>
            </p:nvSpPr>
            <p:spPr>
              <a:xfrm>
                <a:off x="1503322" y="3411538"/>
                <a:ext cx="3248647"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E01FD88-3666-B4BA-0205-24FAE2C3FE03}"/>
                  </a:ext>
                </a:extLst>
              </p:cNvPr>
              <p:cNvSpPr/>
              <p:nvPr/>
            </p:nvSpPr>
            <p:spPr>
              <a:xfrm>
                <a:off x="1465796" y="4711701"/>
                <a:ext cx="324864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Policy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𝑛</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endParaRPr lang="en-US"/>
              </a:p>
            </p:txBody>
          </p:sp>
        </mc:Choice>
        <mc:Fallback>
          <p:sp>
            <p:nvSpPr>
              <p:cNvPr id="8" name="Rectangle 7">
                <a:extLst>
                  <a:ext uri="{FF2B5EF4-FFF2-40B4-BE49-F238E27FC236}">
                    <a16:creationId xmlns:a16="http://schemas.microsoft.com/office/drawing/2014/main" id="{3E01FD88-3666-B4BA-0205-24FAE2C3FE03}"/>
                  </a:ext>
                </a:extLst>
              </p:cNvPr>
              <p:cNvSpPr>
                <a:spLocks noRot="1" noChangeAspect="1" noMove="1" noResize="1" noEditPoints="1" noAdjustHandles="1" noChangeArrowheads="1" noChangeShapeType="1" noTextEdit="1"/>
              </p:cNvSpPr>
              <p:nvPr/>
            </p:nvSpPr>
            <p:spPr>
              <a:xfrm>
                <a:off x="1465796" y="4711701"/>
                <a:ext cx="3248647" cy="914400"/>
              </a:xfrm>
              <a:prstGeom prst="rect">
                <a:avLst/>
              </a:prstGeom>
              <a:blipFill>
                <a:blip r:embed="rId4"/>
                <a:stretch>
                  <a:fillRect/>
                </a:stretch>
              </a:blipFill>
            </p:spPr>
            <p:txBody>
              <a:bodyPr/>
              <a:lstStyle/>
              <a:p>
                <a:r>
                  <a:rPr lang="en-US">
                    <a:noFill/>
                  </a:rPr>
                  <a:t> </a:t>
                </a:r>
              </a:p>
            </p:txBody>
          </p:sp>
        </mc:Fallback>
      </mc:AlternateContent>
      <p:sp>
        <p:nvSpPr>
          <p:cNvPr id="11" name="Arrow: Left 10">
            <a:extLst>
              <a:ext uri="{FF2B5EF4-FFF2-40B4-BE49-F238E27FC236}">
                <a16:creationId xmlns:a16="http://schemas.microsoft.com/office/drawing/2014/main" id="{7F3F2D11-A18A-D708-7DC3-875673DBACA5}"/>
              </a:ext>
            </a:extLst>
          </p:cNvPr>
          <p:cNvSpPr/>
          <p:nvPr/>
        </p:nvSpPr>
        <p:spPr>
          <a:xfrm rot="13298338">
            <a:off x="4877193" y="2810449"/>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8EC768EA-9540-CC86-C8AE-C4610417B665}"/>
              </a:ext>
            </a:extLst>
          </p:cNvPr>
          <p:cNvSpPr/>
          <p:nvPr/>
        </p:nvSpPr>
        <p:spPr>
          <a:xfrm rot="7961828">
            <a:off x="4910111" y="4716660"/>
            <a:ext cx="1147890" cy="1932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FF5EACD6-B1F5-3E64-94B9-7F90670B2BBA}"/>
              </a:ext>
            </a:extLst>
          </p:cNvPr>
          <p:cNvSpPr/>
          <p:nvPr/>
        </p:nvSpPr>
        <p:spPr>
          <a:xfrm rot="10800000">
            <a:off x="4993332" y="3773703"/>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24B217-0BC0-E5A7-A01B-285AED0EF18C}"/>
              </a:ext>
            </a:extLst>
          </p:cNvPr>
          <p:cNvSpPr/>
          <p:nvPr/>
        </p:nvSpPr>
        <p:spPr>
          <a:xfrm>
            <a:off x="6011759" y="3396308"/>
            <a:ext cx="135858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Estimator</a:t>
            </a:r>
          </a:p>
        </p:txBody>
      </p:sp>
      <p:sp>
        <p:nvSpPr>
          <p:cNvPr id="19" name="Arrow: Left 18">
            <a:extLst>
              <a:ext uri="{FF2B5EF4-FFF2-40B4-BE49-F238E27FC236}">
                <a16:creationId xmlns:a16="http://schemas.microsoft.com/office/drawing/2014/main" id="{32EEBDF2-137C-9D3A-1784-CC99AA19438B}"/>
              </a:ext>
            </a:extLst>
          </p:cNvPr>
          <p:cNvSpPr/>
          <p:nvPr/>
        </p:nvSpPr>
        <p:spPr>
          <a:xfrm rot="10800000">
            <a:off x="7544308" y="3773704"/>
            <a:ext cx="915611" cy="190070"/>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D4DFCA04-34C4-8B5C-E256-A212DB8D8C33}"/>
                  </a:ext>
                </a:extLst>
              </p:cNvPr>
              <p:cNvSpPr/>
              <p:nvPr/>
            </p:nvSpPr>
            <p:spPr>
              <a:xfrm>
                <a:off x="8630131" y="3429000"/>
                <a:ext cx="25448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𝑥</m:t>
                              </m:r>
                            </m:e>
                          </m:d>
                        </m:sub>
                      </m:sSub>
                      <m:r>
                        <m:rPr>
                          <m:sty m:val="p"/>
                        </m:rPr>
                        <a:rPr lang="en-US" b="0" i="0" smtClean="0">
                          <a:latin typeface="Cambria Math" panose="02040503050406030204" pitchFamily="18" charset="0"/>
                          <a:ea typeface="Cambria Math" panose="02040503050406030204" pitchFamily="18" charset="0"/>
                        </a:rPr>
                        <m:t>r</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a</m:t>
                          </m:r>
                        </m:e>
                      </m:d>
                    </m:oMath>
                  </m:oMathPara>
                </a14:m>
                <a:endParaRPr lang="en-US" b="0">
                  <a:ea typeface="Cambria Math" panose="02040503050406030204" pitchFamily="18" charset="0"/>
                </a:endParaRPr>
              </a:p>
            </p:txBody>
          </p:sp>
        </mc:Choice>
        <mc:Fallback>
          <p:sp>
            <p:nvSpPr>
              <p:cNvPr id="21" name="Rectangle 20">
                <a:extLst>
                  <a:ext uri="{FF2B5EF4-FFF2-40B4-BE49-F238E27FC236}">
                    <a16:creationId xmlns:a16="http://schemas.microsoft.com/office/drawing/2014/main" id="{D4DFCA04-34C4-8B5C-E256-A212DB8D8C33}"/>
                  </a:ext>
                </a:extLst>
              </p:cNvPr>
              <p:cNvSpPr>
                <a:spLocks noRot="1" noChangeAspect="1" noMove="1" noResize="1" noEditPoints="1" noAdjustHandles="1" noChangeArrowheads="1" noChangeShapeType="1" noTextEdit="1"/>
              </p:cNvSpPr>
              <p:nvPr/>
            </p:nvSpPr>
            <p:spPr>
              <a:xfrm>
                <a:off x="8630131" y="3429000"/>
                <a:ext cx="2544848" cy="9144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06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3" grpId="0" animBg="1"/>
      <p:bldP spid="15" grpId="0" animBg="1"/>
      <p:bldP spid="17" grpId="0" animBg="1"/>
      <p:bldP spid="19"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C5C6-9795-92EA-6F0C-BC8B11234D6D}"/>
              </a:ext>
            </a:extLst>
          </p:cNvPr>
          <p:cNvSpPr>
            <a:spLocks noGrp="1"/>
          </p:cNvSpPr>
          <p:nvPr>
            <p:ph type="title"/>
          </p:nvPr>
        </p:nvSpPr>
        <p:spPr/>
        <p:txBody>
          <a:bodyPr/>
          <a:lstStyle/>
          <a:p>
            <a:r>
              <a:rPr lang="en-US"/>
              <a:t>Estimators library</a:t>
            </a:r>
          </a:p>
        </p:txBody>
      </p:sp>
      <p:sp>
        <p:nvSpPr>
          <p:cNvPr id="3" name="Content Placeholder 2">
            <a:extLst>
              <a:ext uri="{FF2B5EF4-FFF2-40B4-BE49-F238E27FC236}">
                <a16:creationId xmlns:a16="http://schemas.microsoft.com/office/drawing/2014/main" id="{5C6FF880-03FF-1559-2321-5DC47BEC69A9}"/>
              </a:ext>
            </a:extLst>
          </p:cNvPr>
          <p:cNvSpPr>
            <a:spLocks noGrp="1"/>
          </p:cNvSpPr>
          <p:nvPr>
            <p:ph idx="1"/>
          </p:nvPr>
        </p:nvSpPr>
        <p:spPr/>
        <p:txBody>
          <a:bodyPr/>
          <a:lstStyle/>
          <a:p>
            <a:r>
              <a:rPr lang="en-US"/>
              <a:t>Code repository: </a:t>
            </a:r>
            <a:r>
              <a:rPr lang="en-US" err="1">
                <a:hlinkClick r:id="rId2"/>
              </a:rPr>
              <a:t>VowpalWabbit</a:t>
            </a:r>
            <a:r>
              <a:rPr lang="en-US">
                <a:hlinkClick r:id="rId2"/>
              </a:rPr>
              <a:t>/estimators: Estimators to perform off-policy evaluation (github.com)</a:t>
            </a:r>
            <a:endParaRPr lang="en-US"/>
          </a:p>
          <a:p>
            <a:r>
              <a:rPr lang="en-US"/>
              <a:t>How to use:</a:t>
            </a:r>
          </a:p>
          <a:p>
            <a:endParaRPr lang="en-US"/>
          </a:p>
          <a:p>
            <a:endParaRPr lang="en-US"/>
          </a:p>
        </p:txBody>
      </p:sp>
      <p:pic>
        <p:nvPicPr>
          <p:cNvPr id="5" name="Picture 4">
            <a:extLst>
              <a:ext uri="{FF2B5EF4-FFF2-40B4-BE49-F238E27FC236}">
                <a16:creationId xmlns:a16="http://schemas.microsoft.com/office/drawing/2014/main" id="{766E25F3-2F1F-AEEF-74C0-90B60E321E6A}"/>
              </a:ext>
            </a:extLst>
          </p:cNvPr>
          <p:cNvPicPr>
            <a:picLocks noChangeAspect="1"/>
          </p:cNvPicPr>
          <p:nvPr/>
        </p:nvPicPr>
        <p:blipFill>
          <a:blip r:embed="rId3"/>
          <a:stretch>
            <a:fillRect/>
          </a:stretch>
        </p:blipFill>
        <p:spPr>
          <a:xfrm>
            <a:off x="1142979" y="3204595"/>
            <a:ext cx="5348653" cy="313310"/>
          </a:xfrm>
          <a:prstGeom prst="rect">
            <a:avLst/>
          </a:prstGeom>
        </p:spPr>
      </p:pic>
    </p:spTree>
    <p:extLst>
      <p:ext uri="{BB962C8B-B14F-4D97-AF65-F5344CB8AC3E}">
        <p14:creationId xmlns:p14="http://schemas.microsoft.com/office/powerpoint/2010/main" val="1560065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C8C9-5C91-4AB9-BB70-F9C820C66E04}"/>
              </a:ext>
            </a:extLst>
          </p:cNvPr>
          <p:cNvSpPr>
            <a:spLocks noGrp="1"/>
          </p:cNvSpPr>
          <p:nvPr>
            <p:ph type="title"/>
          </p:nvPr>
        </p:nvSpPr>
        <p:spPr/>
        <p:txBody>
          <a:bodyPr/>
          <a:lstStyle/>
          <a:p>
            <a:r>
              <a:rPr lang="en-US"/>
              <a:t>Estimators. What are decisions</a:t>
            </a:r>
          </a:p>
        </p:txBody>
      </p:sp>
      <p:sp>
        <p:nvSpPr>
          <p:cNvPr id="4" name="Arrow: Bent 3">
            <a:extLst>
              <a:ext uri="{FF2B5EF4-FFF2-40B4-BE49-F238E27FC236}">
                <a16:creationId xmlns:a16="http://schemas.microsoft.com/office/drawing/2014/main" id="{14B04B9C-D8A8-4EA2-B357-537340654E8B}"/>
              </a:ext>
            </a:extLst>
          </p:cNvPr>
          <p:cNvSpPr/>
          <p:nvPr/>
        </p:nvSpPr>
        <p:spPr>
          <a:xfrm>
            <a:off x="3065938" y="200103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 10">
            <a:extLst>
              <a:ext uri="{FF2B5EF4-FFF2-40B4-BE49-F238E27FC236}">
                <a16:creationId xmlns:a16="http://schemas.microsoft.com/office/drawing/2014/main" id="{D1456208-C000-47AE-896C-7BF04C0E8D41}"/>
              </a:ext>
            </a:extLst>
          </p:cNvPr>
          <p:cNvSpPr/>
          <p:nvPr/>
        </p:nvSpPr>
        <p:spPr>
          <a:xfrm rot="10800000" flipH="1">
            <a:off x="3065939" y="270576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F844A76D-D446-4822-B436-80B5A0F32B2C}"/>
              </a:ext>
            </a:extLst>
          </p:cNvPr>
          <p:cNvSpPr/>
          <p:nvPr/>
        </p:nvSpPr>
        <p:spPr>
          <a:xfrm>
            <a:off x="3065938" y="253270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CB723F-6B62-4563-972E-291EAEC77283}"/>
              </a:ext>
            </a:extLst>
          </p:cNvPr>
          <p:cNvSpPr txBox="1"/>
          <p:nvPr/>
        </p:nvSpPr>
        <p:spPr>
          <a:xfrm>
            <a:off x="4038580" y="1825062"/>
            <a:ext cx="671513" cy="646331"/>
          </a:xfrm>
          <a:prstGeom prst="rect">
            <a:avLst/>
          </a:prstGeom>
          <a:noFill/>
        </p:spPr>
        <p:txBody>
          <a:bodyPr wrap="square" rtlCol="0">
            <a:spAutoFit/>
          </a:bodyPr>
          <a:lstStyle/>
          <a:p>
            <a:r>
              <a:rPr lang="en-US" sz="3600"/>
              <a:t>A</a:t>
            </a:r>
          </a:p>
        </p:txBody>
      </p:sp>
      <p:sp>
        <p:nvSpPr>
          <p:cNvPr id="16" name="TextBox 15">
            <a:extLst>
              <a:ext uri="{FF2B5EF4-FFF2-40B4-BE49-F238E27FC236}">
                <a16:creationId xmlns:a16="http://schemas.microsoft.com/office/drawing/2014/main" id="{5D0A99E9-3437-49E9-A79A-5E917E52EFAE}"/>
              </a:ext>
            </a:extLst>
          </p:cNvPr>
          <p:cNvSpPr txBox="1"/>
          <p:nvPr/>
        </p:nvSpPr>
        <p:spPr>
          <a:xfrm>
            <a:off x="4038580" y="2340718"/>
            <a:ext cx="671513" cy="646331"/>
          </a:xfrm>
          <a:prstGeom prst="rect">
            <a:avLst/>
          </a:prstGeom>
          <a:noFill/>
        </p:spPr>
        <p:txBody>
          <a:bodyPr wrap="square" rtlCol="0">
            <a:spAutoFit/>
          </a:bodyPr>
          <a:lstStyle/>
          <a:p>
            <a:r>
              <a:rPr lang="en-US" sz="3600"/>
              <a:t>B</a:t>
            </a:r>
          </a:p>
        </p:txBody>
      </p:sp>
      <p:sp>
        <p:nvSpPr>
          <p:cNvPr id="18" name="TextBox 17">
            <a:extLst>
              <a:ext uri="{FF2B5EF4-FFF2-40B4-BE49-F238E27FC236}">
                <a16:creationId xmlns:a16="http://schemas.microsoft.com/office/drawing/2014/main" id="{2A2BB662-0E9F-46BE-A7CC-19072A4B81D4}"/>
              </a:ext>
            </a:extLst>
          </p:cNvPr>
          <p:cNvSpPr txBox="1"/>
          <p:nvPr/>
        </p:nvSpPr>
        <p:spPr>
          <a:xfrm>
            <a:off x="4038579" y="2872390"/>
            <a:ext cx="671513" cy="646331"/>
          </a:xfrm>
          <a:prstGeom prst="rect">
            <a:avLst/>
          </a:prstGeom>
          <a:noFill/>
        </p:spPr>
        <p:txBody>
          <a:bodyPr wrap="square" rtlCol="0">
            <a:spAutoFit/>
          </a:bodyPr>
          <a:lstStyle/>
          <a:p>
            <a:r>
              <a:rPr lang="en-US" sz="3600"/>
              <a:t>C</a:t>
            </a:r>
          </a:p>
        </p:txBody>
      </p:sp>
      <p:sp>
        <p:nvSpPr>
          <p:cNvPr id="19" name="Rectangle 18">
            <a:extLst>
              <a:ext uri="{FF2B5EF4-FFF2-40B4-BE49-F238E27FC236}">
                <a16:creationId xmlns:a16="http://schemas.microsoft.com/office/drawing/2014/main" id="{C226D42F-30C2-45AF-A63A-51EB7AFF7880}"/>
              </a:ext>
            </a:extLst>
          </p:cNvPr>
          <p:cNvSpPr/>
          <p:nvPr/>
        </p:nvSpPr>
        <p:spPr>
          <a:xfrm>
            <a:off x="792193" y="1825062"/>
            <a:ext cx="3796636"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10388AE-A070-4FD1-8914-53DF739A0665}"/>
              </a:ext>
            </a:extLst>
          </p:cNvPr>
          <p:cNvSpPr/>
          <p:nvPr/>
        </p:nvSpPr>
        <p:spPr>
          <a:xfrm>
            <a:off x="1011267"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31" name="Rectangle: Rounded Corners 30">
            <a:extLst>
              <a:ext uri="{FF2B5EF4-FFF2-40B4-BE49-F238E27FC236}">
                <a16:creationId xmlns:a16="http://schemas.microsoft.com/office/drawing/2014/main" id="{781EAE9D-1E7E-4430-8225-66D909B65157}"/>
              </a:ext>
            </a:extLst>
          </p:cNvPr>
          <p:cNvSpPr/>
          <p:nvPr/>
        </p:nvSpPr>
        <p:spPr>
          <a:xfrm>
            <a:off x="1011266" y="2394552"/>
            <a:ext cx="1647825" cy="73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B</a:t>
            </a:r>
          </a:p>
        </p:txBody>
      </p:sp>
      <p:pic>
        <p:nvPicPr>
          <p:cNvPr id="33" name="Graphic 32" descr="Thumbs up sign with solid fill">
            <a:extLst>
              <a:ext uri="{FF2B5EF4-FFF2-40B4-BE49-F238E27FC236}">
                <a16:creationId xmlns:a16="http://schemas.microsoft.com/office/drawing/2014/main" id="{D3A186B9-1FB7-42E0-B009-0140C4312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3440" y="2532628"/>
            <a:ext cx="454098" cy="454098"/>
          </a:xfrm>
          <a:prstGeom prst="rect">
            <a:avLst/>
          </a:prstGeom>
        </p:spPr>
      </p:pic>
      <p:sp>
        <p:nvSpPr>
          <p:cNvPr id="34" name="TextBox 33">
            <a:extLst>
              <a:ext uri="{FF2B5EF4-FFF2-40B4-BE49-F238E27FC236}">
                <a16:creationId xmlns:a16="http://schemas.microsoft.com/office/drawing/2014/main" id="{E552488D-72C5-44E1-ADB1-6ADAA28D0BA9}"/>
              </a:ext>
            </a:extLst>
          </p:cNvPr>
          <p:cNvSpPr txBox="1"/>
          <p:nvPr/>
        </p:nvSpPr>
        <p:spPr>
          <a:xfrm>
            <a:off x="1719355" y="3784764"/>
            <a:ext cx="1736373" cy="707886"/>
          </a:xfrm>
          <a:prstGeom prst="rect">
            <a:avLst/>
          </a:prstGeom>
          <a:noFill/>
        </p:spPr>
        <p:txBody>
          <a:bodyPr wrap="none" rtlCol="0">
            <a:spAutoFit/>
          </a:bodyPr>
          <a:lstStyle/>
          <a:p>
            <a:r>
              <a:rPr lang="en-US" sz="4000"/>
              <a:t>Bandits</a:t>
            </a:r>
          </a:p>
        </p:txBody>
      </p:sp>
      <p:sp>
        <p:nvSpPr>
          <p:cNvPr id="46" name="Arrow: Bent 45">
            <a:extLst>
              <a:ext uri="{FF2B5EF4-FFF2-40B4-BE49-F238E27FC236}">
                <a16:creationId xmlns:a16="http://schemas.microsoft.com/office/drawing/2014/main" id="{C9E6C691-CAA1-4639-AB60-BF22AD07EC4D}"/>
              </a:ext>
            </a:extLst>
          </p:cNvPr>
          <p:cNvSpPr/>
          <p:nvPr/>
        </p:nvSpPr>
        <p:spPr>
          <a:xfrm>
            <a:off x="6375606" y="4239414"/>
            <a:ext cx="972642"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DFEFF6F9-4414-401B-B95B-BCA76601767C}"/>
              </a:ext>
            </a:extLst>
          </p:cNvPr>
          <p:cNvSpPr/>
          <p:nvPr/>
        </p:nvSpPr>
        <p:spPr>
          <a:xfrm rot="10800000" flipH="1">
            <a:off x="6375607" y="4944143"/>
            <a:ext cx="972641" cy="704729"/>
          </a:xfrm>
          <a:prstGeom prst="ben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Right 47">
            <a:extLst>
              <a:ext uri="{FF2B5EF4-FFF2-40B4-BE49-F238E27FC236}">
                <a16:creationId xmlns:a16="http://schemas.microsoft.com/office/drawing/2014/main" id="{BCF235B9-B9B8-4403-ADCB-887DD6332A98}"/>
              </a:ext>
            </a:extLst>
          </p:cNvPr>
          <p:cNvSpPr/>
          <p:nvPr/>
        </p:nvSpPr>
        <p:spPr>
          <a:xfrm>
            <a:off x="6375606" y="4771086"/>
            <a:ext cx="972642" cy="349029"/>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F7C8D2E-87E4-48AD-B1C4-52753FF5B65A}"/>
              </a:ext>
            </a:extLst>
          </p:cNvPr>
          <p:cNvSpPr txBox="1"/>
          <p:nvPr/>
        </p:nvSpPr>
        <p:spPr>
          <a:xfrm>
            <a:off x="7348248" y="4063442"/>
            <a:ext cx="671513" cy="646331"/>
          </a:xfrm>
          <a:prstGeom prst="rect">
            <a:avLst/>
          </a:prstGeom>
          <a:noFill/>
        </p:spPr>
        <p:txBody>
          <a:bodyPr wrap="square" rtlCol="0">
            <a:spAutoFit/>
          </a:bodyPr>
          <a:lstStyle/>
          <a:p>
            <a:r>
              <a:rPr lang="en-US" sz="3600"/>
              <a:t>A</a:t>
            </a:r>
          </a:p>
        </p:txBody>
      </p:sp>
      <p:sp>
        <p:nvSpPr>
          <p:cNvPr id="50" name="TextBox 49">
            <a:extLst>
              <a:ext uri="{FF2B5EF4-FFF2-40B4-BE49-F238E27FC236}">
                <a16:creationId xmlns:a16="http://schemas.microsoft.com/office/drawing/2014/main" id="{43567F19-28E9-4029-89A4-555179004E43}"/>
              </a:ext>
            </a:extLst>
          </p:cNvPr>
          <p:cNvSpPr txBox="1"/>
          <p:nvPr/>
        </p:nvSpPr>
        <p:spPr>
          <a:xfrm>
            <a:off x="7348248" y="4579098"/>
            <a:ext cx="671513" cy="646331"/>
          </a:xfrm>
          <a:prstGeom prst="rect">
            <a:avLst/>
          </a:prstGeom>
          <a:noFill/>
        </p:spPr>
        <p:txBody>
          <a:bodyPr wrap="square" rtlCol="0">
            <a:spAutoFit/>
          </a:bodyPr>
          <a:lstStyle/>
          <a:p>
            <a:r>
              <a:rPr lang="en-US" sz="3600"/>
              <a:t>B</a:t>
            </a:r>
          </a:p>
        </p:txBody>
      </p:sp>
      <p:sp>
        <p:nvSpPr>
          <p:cNvPr id="51" name="TextBox 50">
            <a:extLst>
              <a:ext uri="{FF2B5EF4-FFF2-40B4-BE49-F238E27FC236}">
                <a16:creationId xmlns:a16="http://schemas.microsoft.com/office/drawing/2014/main" id="{11720AAA-460E-409D-A222-5E4E7B7F8613}"/>
              </a:ext>
            </a:extLst>
          </p:cNvPr>
          <p:cNvSpPr txBox="1"/>
          <p:nvPr/>
        </p:nvSpPr>
        <p:spPr>
          <a:xfrm>
            <a:off x="7348247" y="5110770"/>
            <a:ext cx="671513" cy="646331"/>
          </a:xfrm>
          <a:prstGeom prst="rect">
            <a:avLst/>
          </a:prstGeom>
          <a:noFill/>
        </p:spPr>
        <p:txBody>
          <a:bodyPr wrap="square" rtlCol="0">
            <a:spAutoFit/>
          </a:bodyPr>
          <a:lstStyle/>
          <a:p>
            <a:r>
              <a:rPr lang="en-US" sz="3600"/>
              <a:t>C</a:t>
            </a:r>
          </a:p>
        </p:txBody>
      </p:sp>
      <p:sp>
        <p:nvSpPr>
          <p:cNvPr id="52" name="Rectangle 51">
            <a:extLst>
              <a:ext uri="{FF2B5EF4-FFF2-40B4-BE49-F238E27FC236}">
                <a16:creationId xmlns:a16="http://schemas.microsoft.com/office/drawing/2014/main" id="{93F8057E-A0F7-4EA1-B9E4-3FCD045102B9}"/>
              </a:ext>
            </a:extLst>
          </p:cNvPr>
          <p:cNvSpPr/>
          <p:nvPr/>
        </p:nvSpPr>
        <p:spPr>
          <a:xfrm>
            <a:off x="4101861" y="4063442"/>
            <a:ext cx="3858468"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9154F300-0893-48A6-82EF-EC7343C5B908}"/>
              </a:ext>
            </a:extLst>
          </p:cNvPr>
          <p:cNvSpPr/>
          <p:nvPr/>
        </p:nvSpPr>
        <p:spPr>
          <a:xfrm>
            <a:off x="4334651" y="425500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6" name="TextBox 55">
            <a:extLst>
              <a:ext uri="{FF2B5EF4-FFF2-40B4-BE49-F238E27FC236}">
                <a16:creationId xmlns:a16="http://schemas.microsoft.com/office/drawing/2014/main" id="{BFD02030-A436-49CA-9C36-2779CB19F11D}"/>
              </a:ext>
            </a:extLst>
          </p:cNvPr>
          <p:cNvSpPr txBox="1"/>
          <p:nvPr/>
        </p:nvSpPr>
        <p:spPr>
          <a:xfrm>
            <a:off x="5590092" y="6023144"/>
            <a:ext cx="1011815" cy="707886"/>
          </a:xfrm>
          <a:prstGeom prst="rect">
            <a:avLst/>
          </a:prstGeom>
          <a:noFill/>
        </p:spPr>
        <p:txBody>
          <a:bodyPr wrap="none" rtlCol="0">
            <a:spAutoFit/>
          </a:bodyPr>
          <a:lstStyle/>
          <a:p>
            <a:r>
              <a:rPr lang="en-US" sz="4000"/>
              <a:t>CCB</a:t>
            </a:r>
          </a:p>
        </p:txBody>
      </p:sp>
      <p:sp>
        <p:nvSpPr>
          <p:cNvPr id="58" name="Rectangle: Rounded Corners 57">
            <a:extLst>
              <a:ext uri="{FF2B5EF4-FFF2-40B4-BE49-F238E27FC236}">
                <a16:creationId xmlns:a16="http://schemas.microsoft.com/office/drawing/2014/main" id="{255E109D-BC16-4801-A8A6-B2F022EF81BF}"/>
              </a:ext>
            </a:extLst>
          </p:cNvPr>
          <p:cNvSpPr/>
          <p:nvPr/>
        </p:nvSpPr>
        <p:spPr>
          <a:xfrm>
            <a:off x="4334651" y="516795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59" name="Rectangle: Rounded Corners 58">
            <a:extLst>
              <a:ext uri="{FF2B5EF4-FFF2-40B4-BE49-F238E27FC236}">
                <a16:creationId xmlns:a16="http://schemas.microsoft.com/office/drawing/2014/main" id="{8376F2E3-7D1D-451B-AE41-038FDE63E946}"/>
              </a:ext>
            </a:extLst>
          </p:cNvPr>
          <p:cNvSpPr/>
          <p:nvPr/>
        </p:nvSpPr>
        <p:spPr>
          <a:xfrm>
            <a:off x="4334651" y="425499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a:t>
            </a:r>
          </a:p>
        </p:txBody>
      </p:sp>
      <p:sp>
        <p:nvSpPr>
          <p:cNvPr id="60" name="Rectangle: Rounded Corners 59">
            <a:extLst>
              <a:ext uri="{FF2B5EF4-FFF2-40B4-BE49-F238E27FC236}">
                <a16:creationId xmlns:a16="http://schemas.microsoft.com/office/drawing/2014/main" id="{1111E80F-FA4E-4E3D-A157-FE9DA544B566}"/>
              </a:ext>
            </a:extLst>
          </p:cNvPr>
          <p:cNvSpPr/>
          <p:nvPr/>
        </p:nvSpPr>
        <p:spPr>
          <a:xfrm>
            <a:off x="4334651" y="516795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pic>
        <p:nvPicPr>
          <p:cNvPr id="62" name="Graphic 61" descr="Thumbs up sign with solid fill">
            <a:extLst>
              <a:ext uri="{FF2B5EF4-FFF2-40B4-BE49-F238E27FC236}">
                <a16:creationId xmlns:a16="http://schemas.microsoft.com/office/drawing/2014/main" id="{F6E501DC-1E4B-471D-9FA7-71D8E67A3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5363043" y="4352049"/>
            <a:ext cx="454098" cy="454098"/>
          </a:xfrm>
          <a:prstGeom prst="rect">
            <a:avLst/>
          </a:prstGeom>
        </p:spPr>
      </p:pic>
      <p:pic>
        <p:nvPicPr>
          <p:cNvPr id="55" name="Graphic 54" descr="Thumbs up sign with solid fill">
            <a:extLst>
              <a:ext uri="{FF2B5EF4-FFF2-40B4-BE49-F238E27FC236}">
                <a16:creationId xmlns:a16="http://schemas.microsoft.com/office/drawing/2014/main" id="{15AEEE49-4CD5-431C-AE74-29B75C52B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043" y="5225429"/>
            <a:ext cx="454098" cy="454098"/>
          </a:xfrm>
          <a:prstGeom prst="rect">
            <a:avLst/>
          </a:prstGeom>
        </p:spPr>
      </p:pic>
      <p:sp>
        <p:nvSpPr>
          <p:cNvPr id="77" name="Arrow: Bent 76">
            <a:extLst>
              <a:ext uri="{FF2B5EF4-FFF2-40B4-BE49-F238E27FC236}">
                <a16:creationId xmlns:a16="http://schemas.microsoft.com/office/drawing/2014/main" id="{12A57A68-4F0D-458A-853F-FF8D5B9EEEBD}"/>
              </a:ext>
            </a:extLst>
          </p:cNvPr>
          <p:cNvSpPr/>
          <p:nvPr/>
        </p:nvSpPr>
        <p:spPr>
          <a:xfrm>
            <a:off x="9709645" y="1948723"/>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43271444-B71A-4D97-8775-8311C6E248C1}"/>
              </a:ext>
            </a:extLst>
          </p:cNvPr>
          <p:cNvSpPr txBox="1"/>
          <p:nvPr/>
        </p:nvSpPr>
        <p:spPr>
          <a:xfrm>
            <a:off x="10660813" y="1733472"/>
            <a:ext cx="671513" cy="646331"/>
          </a:xfrm>
          <a:prstGeom prst="rect">
            <a:avLst/>
          </a:prstGeom>
          <a:noFill/>
        </p:spPr>
        <p:txBody>
          <a:bodyPr wrap="square" rtlCol="0">
            <a:spAutoFit/>
          </a:bodyPr>
          <a:lstStyle/>
          <a:p>
            <a:r>
              <a:rPr lang="en-US" sz="3600"/>
              <a:t>A</a:t>
            </a:r>
          </a:p>
        </p:txBody>
      </p:sp>
      <p:sp>
        <p:nvSpPr>
          <p:cNvPr id="82" name="TextBox 81">
            <a:extLst>
              <a:ext uri="{FF2B5EF4-FFF2-40B4-BE49-F238E27FC236}">
                <a16:creationId xmlns:a16="http://schemas.microsoft.com/office/drawing/2014/main" id="{A69B643B-DC98-4DF3-917F-07C852647CB2}"/>
              </a:ext>
            </a:extLst>
          </p:cNvPr>
          <p:cNvSpPr txBox="1"/>
          <p:nvPr/>
        </p:nvSpPr>
        <p:spPr>
          <a:xfrm>
            <a:off x="10682287" y="2232820"/>
            <a:ext cx="671513" cy="646331"/>
          </a:xfrm>
          <a:prstGeom prst="rect">
            <a:avLst/>
          </a:prstGeom>
          <a:noFill/>
        </p:spPr>
        <p:txBody>
          <a:bodyPr wrap="square" rtlCol="0">
            <a:spAutoFit/>
          </a:bodyPr>
          <a:lstStyle/>
          <a:p>
            <a:r>
              <a:rPr lang="en-US" sz="3600"/>
              <a:t>B</a:t>
            </a:r>
          </a:p>
        </p:txBody>
      </p:sp>
      <p:sp>
        <p:nvSpPr>
          <p:cNvPr id="83" name="Rectangle 82">
            <a:extLst>
              <a:ext uri="{FF2B5EF4-FFF2-40B4-BE49-F238E27FC236}">
                <a16:creationId xmlns:a16="http://schemas.microsoft.com/office/drawing/2014/main" id="{697BD733-824A-41DF-8727-F0AB45CE47B2}"/>
              </a:ext>
            </a:extLst>
          </p:cNvPr>
          <p:cNvSpPr/>
          <p:nvPr/>
        </p:nvSpPr>
        <p:spPr>
          <a:xfrm>
            <a:off x="6944952" y="1825062"/>
            <a:ext cx="4333591" cy="1898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1FF1F38F-783C-455F-BA79-286AE2863B04}"/>
              </a:ext>
            </a:extLst>
          </p:cNvPr>
          <p:cNvSpPr/>
          <p:nvPr/>
        </p:nvSpPr>
        <p:spPr>
          <a:xfrm>
            <a:off x="7714697" y="2016620"/>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85" name="TextBox 84">
            <a:extLst>
              <a:ext uri="{FF2B5EF4-FFF2-40B4-BE49-F238E27FC236}">
                <a16:creationId xmlns:a16="http://schemas.microsoft.com/office/drawing/2014/main" id="{3B4DDB45-9CC9-4B1E-B247-C6E9B0479BAA}"/>
              </a:ext>
            </a:extLst>
          </p:cNvPr>
          <p:cNvSpPr txBox="1"/>
          <p:nvPr/>
        </p:nvSpPr>
        <p:spPr>
          <a:xfrm>
            <a:off x="8796865" y="3784764"/>
            <a:ext cx="1399101" cy="707886"/>
          </a:xfrm>
          <a:prstGeom prst="rect">
            <a:avLst/>
          </a:prstGeom>
          <a:noFill/>
        </p:spPr>
        <p:txBody>
          <a:bodyPr wrap="none" rtlCol="0">
            <a:spAutoFit/>
          </a:bodyPr>
          <a:lstStyle/>
          <a:p>
            <a:r>
              <a:rPr lang="en-US" sz="4000"/>
              <a:t>Slates</a:t>
            </a:r>
          </a:p>
        </p:txBody>
      </p:sp>
      <p:sp>
        <p:nvSpPr>
          <p:cNvPr id="86" name="Rectangle: Rounded Corners 85">
            <a:extLst>
              <a:ext uri="{FF2B5EF4-FFF2-40B4-BE49-F238E27FC236}">
                <a16:creationId xmlns:a16="http://schemas.microsoft.com/office/drawing/2014/main" id="{BF780919-045F-4163-B543-0D5218527243}"/>
              </a:ext>
            </a:extLst>
          </p:cNvPr>
          <p:cNvSpPr/>
          <p:nvPr/>
        </p:nvSpPr>
        <p:spPr>
          <a:xfrm>
            <a:off x="7714697" y="2929573"/>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t>
            </a:r>
          </a:p>
        </p:txBody>
      </p:sp>
      <p:sp>
        <p:nvSpPr>
          <p:cNvPr id="92" name="Arrow: Bent 91">
            <a:extLst>
              <a:ext uri="{FF2B5EF4-FFF2-40B4-BE49-F238E27FC236}">
                <a16:creationId xmlns:a16="http://schemas.microsoft.com/office/drawing/2014/main" id="{215E0C37-FCA5-479C-B4C0-2D6ECEA41E82}"/>
              </a:ext>
            </a:extLst>
          </p:cNvPr>
          <p:cNvSpPr/>
          <p:nvPr/>
        </p:nvSpPr>
        <p:spPr>
          <a:xfrm rot="10800000" flipH="1">
            <a:off x="9709645" y="2301088"/>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Bent 93">
            <a:extLst>
              <a:ext uri="{FF2B5EF4-FFF2-40B4-BE49-F238E27FC236}">
                <a16:creationId xmlns:a16="http://schemas.microsoft.com/office/drawing/2014/main" id="{C7D4F56B-1817-4BA1-889D-AC2591C6F74F}"/>
              </a:ext>
            </a:extLst>
          </p:cNvPr>
          <p:cNvSpPr/>
          <p:nvPr/>
        </p:nvSpPr>
        <p:spPr>
          <a:xfrm>
            <a:off x="9709645" y="2868032"/>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a:extLst>
              <a:ext uri="{FF2B5EF4-FFF2-40B4-BE49-F238E27FC236}">
                <a16:creationId xmlns:a16="http://schemas.microsoft.com/office/drawing/2014/main" id="{A19B4437-E559-407E-AA43-BE2130A33D01}"/>
              </a:ext>
            </a:extLst>
          </p:cNvPr>
          <p:cNvSpPr txBox="1"/>
          <p:nvPr/>
        </p:nvSpPr>
        <p:spPr>
          <a:xfrm>
            <a:off x="10660813" y="2652781"/>
            <a:ext cx="671513" cy="646331"/>
          </a:xfrm>
          <a:prstGeom prst="rect">
            <a:avLst/>
          </a:prstGeom>
          <a:noFill/>
        </p:spPr>
        <p:txBody>
          <a:bodyPr wrap="square" rtlCol="0">
            <a:spAutoFit/>
          </a:bodyPr>
          <a:lstStyle/>
          <a:p>
            <a:r>
              <a:rPr lang="en-US" sz="3600"/>
              <a:t>C</a:t>
            </a:r>
          </a:p>
        </p:txBody>
      </p:sp>
      <p:sp>
        <p:nvSpPr>
          <p:cNvPr id="98" name="TextBox 97">
            <a:extLst>
              <a:ext uri="{FF2B5EF4-FFF2-40B4-BE49-F238E27FC236}">
                <a16:creationId xmlns:a16="http://schemas.microsoft.com/office/drawing/2014/main" id="{2BA6BF20-A38C-431A-85B6-C7E595F26FE6}"/>
              </a:ext>
            </a:extLst>
          </p:cNvPr>
          <p:cNvSpPr txBox="1"/>
          <p:nvPr/>
        </p:nvSpPr>
        <p:spPr>
          <a:xfrm>
            <a:off x="10682287" y="3152129"/>
            <a:ext cx="671513" cy="646331"/>
          </a:xfrm>
          <a:prstGeom prst="rect">
            <a:avLst/>
          </a:prstGeom>
          <a:noFill/>
        </p:spPr>
        <p:txBody>
          <a:bodyPr wrap="square" rtlCol="0">
            <a:spAutoFit/>
          </a:bodyPr>
          <a:lstStyle/>
          <a:p>
            <a:r>
              <a:rPr lang="en-US" sz="3600"/>
              <a:t>D</a:t>
            </a:r>
          </a:p>
        </p:txBody>
      </p:sp>
      <p:sp>
        <p:nvSpPr>
          <p:cNvPr id="100" name="Arrow: Bent 99">
            <a:extLst>
              <a:ext uri="{FF2B5EF4-FFF2-40B4-BE49-F238E27FC236}">
                <a16:creationId xmlns:a16="http://schemas.microsoft.com/office/drawing/2014/main" id="{1F79D7BE-1002-4C8B-A959-AEDB15CFE795}"/>
              </a:ext>
            </a:extLst>
          </p:cNvPr>
          <p:cNvSpPr/>
          <p:nvPr/>
        </p:nvSpPr>
        <p:spPr>
          <a:xfrm rot="10800000" flipH="1">
            <a:off x="9709645" y="3220397"/>
            <a:ext cx="972642" cy="352365"/>
          </a:xfrm>
          <a:prstGeom prst="bentArrow">
            <a:avLst>
              <a:gd name="adj1" fmla="val 50000"/>
              <a:gd name="adj2" fmla="val 25000"/>
              <a:gd name="adj3" fmla="val 25000"/>
              <a:gd name="adj4" fmla="val 4375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Rounded Corners 100">
            <a:extLst>
              <a:ext uri="{FF2B5EF4-FFF2-40B4-BE49-F238E27FC236}">
                <a16:creationId xmlns:a16="http://schemas.microsoft.com/office/drawing/2014/main" id="{F4BFB8EC-1259-45FE-9690-E2CD74415A1E}"/>
              </a:ext>
            </a:extLst>
          </p:cNvPr>
          <p:cNvSpPr/>
          <p:nvPr/>
        </p:nvSpPr>
        <p:spPr>
          <a:xfrm>
            <a:off x="7714697" y="2010809"/>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sp>
        <p:nvSpPr>
          <p:cNvPr id="102" name="Rectangle: Rounded Corners 101">
            <a:extLst>
              <a:ext uri="{FF2B5EF4-FFF2-40B4-BE49-F238E27FC236}">
                <a16:creationId xmlns:a16="http://schemas.microsoft.com/office/drawing/2014/main" id="{0E3428CC-7C1B-4B00-93DE-950977722B6B}"/>
              </a:ext>
            </a:extLst>
          </p:cNvPr>
          <p:cNvSpPr/>
          <p:nvPr/>
        </p:nvSpPr>
        <p:spPr>
          <a:xfrm>
            <a:off x="7714697" y="2923762"/>
            <a:ext cx="1565817" cy="58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D</a:t>
            </a:r>
          </a:p>
        </p:txBody>
      </p:sp>
      <p:pic>
        <p:nvPicPr>
          <p:cNvPr id="103" name="Graphic 102" descr="Thumbs up sign with solid fill">
            <a:extLst>
              <a:ext uri="{FF2B5EF4-FFF2-40B4-BE49-F238E27FC236}">
                <a16:creationId xmlns:a16="http://schemas.microsoft.com/office/drawing/2014/main" id="{75E81BC5-2463-4014-99D0-47AE24022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058" y="2396549"/>
            <a:ext cx="628377" cy="628377"/>
          </a:xfrm>
          <a:prstGeom prst="rect">
            <a:avLst/>
          </a:prstGeom>
        </p:spPr>
      </p:pic>
    </p:spTree>
    <p:extLst>
      <p:ext uri="{BB962C8B-B14F-4D97-AF65-F5344CB8AC3E}">
        <p14:creationId xmlns:p14="http://schemas.microsoft.com/office/powerpoint/2010/main" val="274753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fade">
                                      <p:cBhvr>
                                        <p:cTn id="68" dur="500"/>
                                        <p:tgtEl>
                                          <p:spTgt spid="8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500"/>
                                        <p:tgtEl>
                                          <p:spTgt spid="9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fade">
                                      <p:cBhvr>
                                        <p:cTn id="98" dur="500"/>
                                        <p:tgtEl>
                                          <p:spTgt spid="9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500"/>
                                        <p:tgtEl>
                                          <p:spTgt spid="10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3"/>
                                        </p:tgtEl>
                                        <p:attrNameLst>
                                          <p:attrName>style.visibility</p:attrName>
                                        </p:attrNameLst>
                                      </p:cBhvr>
                                      <p:to>
                                        <p:strVal val="visible"/>
                                      </p:to>
                                    </p:set>
                                    <p:animEffect transition="in" filter="fade">
                                      <p:cBhvr>
                                        <p:cTn id="11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6" grpId="0" animBg="1"/>
      <p:bldP spid="47" grpId="0" animBg="1"/>
      <p:bldP spid="48" grpId="0" animBg="1"/>
      <p:bldP spid="49" grpId="0"/>
      <p:bldP spid="50" grpId="0"/>
      <p:bldP spid="51" grpId="0"/>
      <p:bldP spid="52" grpId="0" animBg="1"/>
      <p:bldP spid="53" grpId="0" animBg="1"/>
      <p:bldP spid="56" grpId="0"/>
      <p:bldP spid="58" grpId="0" animBg="1"/>
      <p:bldP spid="59" grpId="0" animBg="1"/>
      <p:bldP spid="60" grpId="0" animBg="1"/>
      <p:bldP spid="77" grpId="0" animBg="1"/>
      <p:bldP spid="80" grpId="0"/>
      <p:bldP spid="82" grpId="0"/>
      <p:bldP spid="83" grpId="0" animBg="1"/>
      <p:bldP spid="84" grpId="0" animBg="1"/>
      <p:bldP spid="85" grpId="0"/>
      <p:bldP spid="86" grpId="0" animBg="1"/>
      <p:bldP spid="92" grpId="0" animBg="1"/>
      <p:bldP spid="94" grpId="0" animBg="1"/>
      <p:bldP spid="96" grpId="0"/>
      <p:bldP spid="98" grpId="0"/>
      <p:bldP spid="100" grpId="0" animBg="1"/>
      <p:bldP spid="101" grpId="0" animBg="1"/>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75FF-CB2F-57AB-C396-44F276EAF0EB}"/>
              </a:ext>
            </a:extLst>
          </p:cNvPr>
          <p:cNvSpPr>
            <a:spLocks noGrp="1"/>
          </p:cNvSpPr>
          <p:nvPr>
            <p:ph type="title"/>
          </p:nvPr>
        </p:nvSpPr>
        <p:spPr/>
        <p:txBody>
          <a:bodyPr/>
          <a:lstStyle/>
          <a:p>
            <a:r>
              <a:rPr lang="en-US"/>
              <a:t>Estimators. Implementations.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FFB021-497D-6597-96E5-C28CEB993B9E}"/>
                  </a:ext>
                </a:extLst>
              </p:cNvPr>
              <p:cNvSpPr>
                <a:spLocks noGrp="1"/>
              </p:cNvSpPr>
              <p:nvPr>
                <p:ph idx="1"/>
              </p:nvPr>
            </p:nvSpPr>
            <p:spPr/>
            <p:txBody>
              <a:bodyPr>
                <a:normAutofit fontScale="62500" lnSpcReduction="20000"/>
              </a:bodyPr>
              <a:lstStyle/>
              <a:p>
                <a:r>
                  <a:rPr lang="en-US"/>
                  <a:t>Bandits: </a:t>
                </a:r>
              </a:p>
              <a:p>
                <a:pPr marL="457200" lvl="1"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oMath>
                  </m:oMathPara>
                </a14:m>
                <a:endParaRPr lang="en-US" sz="2800" b="0"/>
              </a:p>
              <a:p>
                <a:pPr marL="457200" lvl="1" indent="0">
                  <a:buNone/>
                </a:pPr>
                <a:r>
                  <a:rPr lang="en-US" sz="2800" b="0"/>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𝜋</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en>
                    </m:f>
                  </m:oMath>
                </a14:m>
                <a:r>
                  <a:rPr lang="en-US" sz="2800" b="0"/>
                  <a:t> - importance weights  </a:t>
                </a:r>
              </a:p>
              <a:p>
                <a:pPr lvl="1">
                  <a:buFont typeface="Wingdings" panose="05000000000000000000" pitchFamily="2" charset="2"/>
                  <a:buChar char="Ø"/>
                </a:pPr>
                <a:r>
                  <a:rPr lang="en-US"/>
                  <a:t>IPS: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US" b="0"/>
              </a:p>
              <a:p>
                <a:pPr lvl="1">
                  <a:buFont typeface="Wingdings" panose="05000000000000000000" pitchFamily="2" charset="2"/>
                  <a:buChar char="Ø"/>
                </a:pPr>
                <a:r>
                  <a:rPr lang="en-US"/>
                  <a:t>SNIPS: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nary>
                            </m:e>
                          </m:d>
                        </m:e>
                        <m:sup>
                          <m:r>
                            <a:rPr lang="en-US" b="0" i="1" smtClean="0">
                              <a:latin typeface="Cambria Math" panose="02040503050406030204" pitchFamily="18" charset="0"/>
                            </a:rPr>
                            <m:t>−1</m:t>
                          </m:r>
                        </m:sup>
                      </m:sSup>
                    </m:oMath>
                  </m:oMathPara>
                </a14:m>
                <a:endParaRPr lang="en-US" b="0"/>
              </a:p>
              <a:p>
                <a:pPr lvl="1">
                  <a:buFont typeface="Wingdings" panose="05000000000000000000" pitchFamily="2" charset="2"/>
                  <a:buChar char="Ø"/>
                </a:pPr>
                <a:r>
                  <a:rPr lang="en-US">
                    <a:hlinkClick r:id="rId2"/>
                  </a:rPr>
                  <a:t>Empirical Likelihood</a:t>
                </a:r>
                <a:r>
                  <a:rPr lang="en-US"/>
                  <a:t>: </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e>
                          </m:d>
                        </m:e>
                        <m:sup>
                          <m:r>
                            <a:rPr lang="en-US" b="0" i="1" smtClean="0">
                              <a:latin typeface="Cambria Math" panose="02040503050406030204" pitchFamily="18" charset="0"/>
                            </a:rPr>
                            <m:t>−1</m:t>
                          </m:r>
                        </m:sup>
                      </m:sSup>
                    </m:oMath>
                  </m:oMathPara>
                </a14:m>
                <a:endParaRPr lang="en-US" b="0"/>
              </a:p>
              <a:p>
                <a:pPr marL="457200" lvl="1" indent="0">
                  <a:buNone/>
                </a:pPr>
                <a:r>
                  <a:rPr lang="en-US" b="0"/>
                  <a:t>where </a:t>
                </a:r>
                <a14:m>
                  <m:oMath xmlns:m="http://schemas.openxmlformats.org/officeDocument/2006/math">
                    <m:r>
                      <a:rPr lang="en-US" b="0" i="1" smtClean="0">
                        <a:latin typeface="Cambria Math" panose="02040503050406030204" pitchFamily="18" charset="0"/>
                      </a:rPr>
                      <m:t>𝛽</m:t>
                    </m:r>
                  </m:oMath>
                </a14:m>
                <a:r>
                  <a:rPr lang="en-US" b="0"/>
                  <a:t> is selected such that </a:t>
                </a:r>
                <a:endParaRPr lang="en-US"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US"/>
              </a:p>
              <a:p>
                <a:pPr lvl="1"/>
                <a:endParaRPr lang="en-US"/>
              </a:p>
              <a:p>
                <a:pPr lvl="1"/>
                <a:endParaRPr lang="en-US"/>
              </a:p>
            </p:txBody>
          </p:sp>
        </mc:Choice>
        <mc:Fallback>
          <p:sp>
            <p:nvSpPr>
              <p:cNvPr id="3" name="Content Placeholder 2">
                <a:extLst>
                  <a:ext uri="{FF2B5EF4-FFF2-40B4-BE49-F238E27FC236}">
                    <a16:creationId xmlns:a16="http://schemas.microsoft.com/office/drawing/2014/main" id="{92FFB021-497D-6597-96E5-C28CEB993B9E}"/>
                  </a:ext>
                </a:extLst>
              </p:cNvPr>
              <p:cNvSpPr>
                <a:spLocks noGrp="1" noRot="1" noChangeAspect="1" noMove="1" noResize="1" noEditPoints="1" noAdjustHandles="1" noChangeArrowheads="1" noChangeShapeType="1" noTextEdit="1"/>
              </p:cNvSpPr>
              <p:nvPr>
                <p:ph idx="1"/>
              </p:nvPr>
            </p:nvSpPr>
            <p:spPr>
              <a:blipFill>
                <a:blip r:embed="rId3"/>
                <a:stretch>
                  <a:fillRect l="-406" t="-2241"/>
                </a:stretch>
              </a:blipFill>
            </p:spPr>
            <p:txBody>
              <a:bodyPr/>
              <a:lstStyle/>
              <a:p>
                <a:r>
                  <a:rPr lang="en-US">
                    <a:noFill/>
                  </a:rPr>
                  <a:t> </a:t>
                </a:r>
              </a:p>
            </p:txBody>
          </p:sp>
        </mc:Fallback>
      </mc:AlternateContent>
    </p:spTree>
    <p:extLst>
      <p:ext uri="{BB962C8B-B14F-4D97-AF65-F5344CB8AC3E}">
        <p14:creationId xmlns:p14="http://schemas.microsoft.com/office/powerpoint/2010/main" val="196841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8F2E-2027-4BC9-D01B-92E398BC39B9}"/>
              </a:ext>
            </a:extLst>
          </p:cNvPr>
          <p:cNvSpPr>
            <a:spLocks noGrp="1"/>
          </p:cNvSpPr>
          <p:nvPr>
            <p:ph type="title"/>
          </p:nvPr>
        </p:nvSpPr>
        <p:spPr/>
        <p:txBody>
          <a:bodyPr/>
          <a:lstStyle/>
          <a:p>
            <a:r>
              <a:rPr lang="en-US"/>
              <a:t>Estimators. Implementations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779312-2C49-58AA-31BC-7A30CFEE4910}"/>
                  </a:ext>
                </a:extLst>
              </p:cNvPr>
              <p:cNvSpPr>
                <a:spLocks noGrp="1"/>
              </p:cNvSpPr>
              <p:nvPr>
                <p:ph idx="1"/>
              </p:nvPr>
            </p:nvSpPr>
            <p:spPr/>
            <p:txBody>
              <a:bodyPr/>
              <a:lstStyle/>
              <a:p>
                <a:r>
                  <a:rPr lang="en-US"/>
                  <a:t>Conditional Contextual Bandits</a:t>
                </a:r>
              </a:p>
              <a:p>
                <a:pPr lvl="1"/>
                <a:r>
                  <a:rPr lang="en-US"/>
                  <a:t>Reduction to Empirical Likelihood bandits estimator using product of importance weights</a:t>
                </a:r>
              </a:p>
              <a:p>
                <a:r>
                  <a:rPr lang="en-US"/>
                  <a:t>Slate recommendation:</a:t>
                </a:r>
              </a:p>
              <a:p>
                <a:pPr lvl="1"/>
                <a:r>
                  <a:rPr lang="en-US">
                    <a:hlinkClick r:id="rId2"/>
                  </a:rPr>
                  <a:t>The pseudoinverse estimator</a:t>
                </a:r>
                <a:r>
                  <a:rPr lang="en-US"/>
                  <a:t>:</a:t>
                </a:r>
              </a:p>
              <a:p>
                <a:pPr lvl="1"/>
                <a:endParaRPr lang="en-US" baseline="-2500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𝑙</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e>
                          </m:nary>
                          <m:r>
                            <a:rPr lang="en-US" b="0" i="1" smtClean="0">
                              <a:latin typeface="Cambria Math" panose="02040503050406030204" pitchFamily="18" charset="0"/>
                            </a:rPr>
                            <m:t>)</m:t>
                          </m:r>
                        </m:e>
                      </m:nary>
                    </m:oMath>
                  </m:oMathPara>
                </a14:m>
                <a:endParaRPr lang="en-US"/>
              </a:p>
              <a:p>
                <a:pPr marL="457200" lvl="1" indent="0">
                  <a:buNone/>
                </a:pPr>
                <a:r>
                  <a:rPr lang="en-US"/>
                  <a:t>where </a:t>
                </a:r>
                <a14:m>
                  <m:oMath xmlns:m="http://schemas.openxmlformats.org/officeDocument/2006/math">
                    <m:r>
                      <a:rPr lang="en-US" b="0" i="1" smtClean="0">
                        <a:latin typeface="Cambria Math" panose="02040503050406030204" pitchFamily="18" charset="0"/>
                      </a:rPr>
                      <m:t>𝑙</m:t>
                    </m:r>
                  </m:oMath>
                </a14:m>
                <a:r>
                  <a:rPr lang="en-US"/>
                  <a:t> – number of slots,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US"/>
                  <a:t> - </a:t>
                </a:r>
                <a:r>
                  <a:rPr lang="en-US" err="1"/>
                  <a:t>i-th</a:t>
                </a:r>
                <a:r>
                  <a:rPr lang="en-US"/>
                  <a:t> action of j-</a:t>
                </a:r>
                <a:r>
                  <a:rPr lang="en-US" err="1"/>
                  <a:t>th</a:t>
                </a:r>
                <a:r>
                  <a:rPr lang="en-US"/>
                  <a:t> slot, </a:t>
                </a:r>
                <a14:m>
                  <m:oMath xmlns:m="http://schemas.openxmlformats.org/officeDocument/2006/math">
                    <m:r>
                      <a:rPr lang="en-US" b="0" i="1" smtClean="0">
                        <a:latin typeface="Cambria Math" panose="02040503050406030204" pitchFamily="18" charset="0"/>
                      </a:rPr>
                      <m:t>𝜇</m:t>
                    </m:r>
                  </m:oMath>
                </a14:m>
                <a:r>
                  <a:rPr lang="en-US"/>
                  <a:t> – logging policy, </a:t>
                </a:r>
                <a14:m>
                  <m:oMath xmlns:m="http://schemas.openxmlformats.org/officeDocument/2006/math">
                    <m:r>
                      <a:rPr lang="en-US" b="0" i="1" smtClean="0">
                        <a:latin typeface="Cambria Math" panose="02040503050406030204" pitchFamily="18" charset="0"/>
                      </a:rPr>
                      <m:t>𝜋</m:t>
                    </m:r>
                  </m:oMath>
                </a14:m>
                <a:r>
                  <a:rPr lang="en-US"/>
                  <a:t> – policy for evaluation</a:t>
                </a:r>
              </a:p>
            </p:txBody>
          </p:sp>
        </mc:Choice>
        <mc:Fallback>
          <p:sp>
            <p:nvSpPr>
              <p:cNvPr id="3" name="Content Placeholder 2">
                <a:extLst>
                  <a:ext uri="{FF2B5EF4-FFF2-40B4-BE49-F238E27FC236}">
                    <a16:creationId xmlns:a16="http://schemas.microsoft.com/office/drawing/2014/main" id="{B8779312-2C49-58AA-31BC-7A30CFEE4910}"/>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32076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0ACF-5D1D-36BF-CE23-30C6A8826D4E}"/>
              </a:ext>
            </a:extLst>
          </p:cNvPr>
          <p:cNvSpPr>
            <a:spLocks noGrp="1"/>
          </p:cNvSpPr>
          <p:nvPr>
            <p:ph type="title"/>
          </p:nvPr>
        </p:nvSpPr>
        <p:spPr/>
        <p:txBody>
          <a:bodyPr/>
          <a:lstStyle/>
          <a:p>
            <a:r>
              <a:rPr lang="en-US"/>
              <a:t>Estimators usage</a:t>
            </a:r>
          </a:p>
        </p:txBody>
      </p:sp>
      <p:sp>
        <p:nvSpPr>
          <p:cNvPr id="3" name="Content Placeholder 2">
            <a:extLst>
              <a:ext uri="{FF2B5EF4-FFF2-40B4-BE49-F238E27FC236}">
                <a16:creationId xmlns:a16="http://schemas.microsoft.com/office/drawing/2014/main" id="{84B07BD4-4BB4-CE3E-74AB-4CCA0B982BE2}"/>
              </a:ext>
            </a:extLst>
          </p:cNvPr>
          <p:cNvSpPr>
            <a:spLocks noGrp="1"/>
          </p:cNvSpPr>
          <p:nvPr>
            <p:ph idx="1"/>
          </p:nvPr>
        </p:nvSpPr>
        <p:spPr/>
        <p:txBody>
          <a:bodyPr/>
          <a:lstStyle/>
          <a:p>
            <a:r>
              <a:rPr lang="en-US"/>
              <a:t>Python code example</a:t>
            </a:r>
          </a:p>
          <a:p>
            <a:endParaRPr lang="en-US"/>
          </a:p>
        </p:txBody>
      </p:sp>
      <p:pic>
        <p:nvPicPr>
          <p:cNvPr id="6" name="Picture 5">
            <a:extLst>
              <a:ext uri="{FF2B5EF4-FFF2-40B4-BE49-F238E27FC236}">
                <a16:creationId xmlns:a16="http://schemas.microsoft.com/office/drawing/2014/main" id="{B83A8850-F6DB-7162-9F6A-87F4FA55D664}"/>
              </a:ext>
            </a:extLst>
          </p:cNvPr>
          <p:cNvPicPr>
            <a:picLocks noChangeAspect="1"/>
          </p:cNvPicPr>
          <p:nvPr/>
        </p:nvPicPr>
        <p:blipFill>
          <a:blip r:embed="rId2"/>
          <a:stretch>
            <a:fillRect/>
          </a:stretch>
        </p:blipFill>
        <p:spPr>
          <a:xfrm>
            <a:off x="953532" y="2429247"/>
            <a:ext cx="7501221" cy="3750611"/>
          </a:xfrm>
          <a:prstGeom prst="rect">
            <a:avLst/>
          </a:prstGeom>
        </p:spPr>
      </p:pic>
    </p:spTree>
    <p:extLst>
      <p:ext uri="{BB962C8B-B14F-4D97-AF65-F5344CB8AC3E}">
        <p14:creationId xmlns:p14="http://schemas.microsoft.com/office/powerpoint/2010/main" val="2223064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E10-67DF-EB4B-8A79-01115FE8BD3C}"/>
              </a:ext>
            </a:extLst>
          </p:cNvPr>
          <p:cNvSpPr>
            <a:spLocks noGrp="1"/>
          </p:cNvSpPr>
          <p:nvPr>
            <p:ph type="title"/>
          </p:nvPr>
        </p:nvSpPr>
        <p:spPr/>
        <p:txBody>
          <a:bodyPr/>
          <a:lstStyle/>
          <a:p>
            <a:r>
              <a:rPr lang="en-US"/>
              <a:t>Other improvements</a:t>
            </a:r>
          </a:p>
        </p:txBody>
      </p:sp>
      <p:sp>
        <p:nvSpPr>
          <p:cNvPr id="3" name="Content Placeholder 2">
            <a:extLst>
              <a:ext uri="{FF2B5EF4-FFF2-40B4-BE49-F238E27FC236}">
                <a16:creationId xmlns:a16="http://schemas.microsoft.com/office/drawing/2014/main" id="{49944E1D-A393-1386-427F-495A5DE10C74}"/>
              </a:ext>
            </a:extLst>
          </p:cNvPr>
          <p:cNvSpPr>
            <a:spLocks noGrp="1"/>
          </p:cNvSpPr>
          <p:nvPr>
            <p:ph idx="1"/>
          </p:nvPr>
        </p:nvSpPr>
        <p:spPr/>
        <p:txBody>
          <a:bodyPr>
            <a:normAutofit/>
          </a:bodyPr>
          <a:lstStyle/>
          <a:p>
            <a:r>
              <a:rPr lang="en-US"/>
              <a:t>Full namespaces interactions</a:t>
            </a:r>
          </a:p>
          <a:p>
            <a:r>
              <a:rPr lang="en-US"/>
              <a:t>Extra metrics</a:t>
            </a:r>
          </a:p>
          <a:p>
            <a:r>
              <a:rPr lang="en-US"/>
              <a:t>Model output in </a:t>
            </a:r>
            <a:r>
              <a:rPr lang="en-US" err="1"/>
              <a:t>json</a:t>
            </a:r>
            <a:r>
              <a:rPr lang="en-US"/>
              <a:t> format</a:t>
            </a:r>
          </a:p>
          <a:p>
            <a:r>
              <a:rPr lang="en-US" err="1"/>
              <a:t>Pyvw</a:t>
            </a:r>
            <a:r>
              <a:rPr lang="en-US"/>
              <a:t> / df2vw improvements</a:t>
            </a:r>
          </a:p>
          <a:p>
            <a:r>
              <a:rPr lang="en-US"/>
              <a:t>…</a:t>
            </a:r>
          </a:p>
          <a:p>
            <a:pPr lvl="1"/>
            <a:endParaRPr lang="en-US"/>
          </a:p>
        </p:txBody>
      </p:sp>
    </p:spTree>
    <p:extLst>
      <p:ext uri="{BB962C8B-B14F-4D97-AF65-F5344CB8AC3E}">
        <p14:creationId xmlns:p14="http://schemas.microsoft.com/office/powerpoint/2010/main" val="21591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1FCD-FB4B-5EB2-FAAF-DA0778CA5E74}"/>
              </a:ext>
            </a:extLst>
          </p:cNvPr>
          <p:cNvSpPr>
            <a:spLocks noGrp="1"/>
          </p:cNvSpPr>
          <p:nvPr>
            <p:ph type="title"/>
          </p:nvPr>
        </p:nvSpPr>
        <p:spPr/>
        <p:txBody>
          <a:bodyPr/>
          <a:lstStyle/>
          <a:p>
            <a:r>
              <a:rPr lang="en-US"/>
              <a:t>IGL inside </a:t>
            </a:r>
            <a:r>
              <a:rPr lang="en-US" err="1"/>
              <a:t>VowpalWabbit</a:t>
            </a:r>
            <a:endParaRPr lang="en-US"/>
          </a:p>
        </p:txBody>
      </p:sp>
      <p:sp>
        <p:nvSpPr>
          <p:cNvPr id="3" name="Content Placeholder 2">
            <a:extLst>
              <a:ext uri="{FF2B5EF4-FFF2-40B4-BE49-F238E27FC236}">
                <a16:creationId xmlns:a16="http://schemas.microsoft.com/office/drawing/2014/main" id="{3702860B-79CE-1C2E-F1E4-2EA7F6386D5D}"/>
              </a:ext>
            </a:extLst>
          </p:cNvPr>
          <p:cNvSpPr>
            <a:spLocks noGrp="1"/>
          </p:cNvSpPr>
          <p:nvPr>
            <p:ph idx="1"/>
          </p:nvPr>
        </p:nvSpPr>
        <p:spPr/>
        <p:txBody>
          <a:bodyPr/>
          <a:lstStyle/>
          <a:p>
            <a:r>
              <a:rPr lang="en-US"/>
              <a:t>Paper: </a:t>
            </a:r>
            <a:r>
              <a:rPr lang="en-US">
                <a:hlinkClick r:id="rId2"/>
              </a:rPr>
              <a:t>https://arxiv.org/pdf/2106.04887.pdf</a:t>
            </a:r>
            <a:endParaRPr lang="en-US"/>
          </a:p>
          <a:p>
            <a:r>
              <a:rPr lang="en-US"/>
              <a:t>Learning with mis-specified reward</a:t>
            </a:r>
          </a:p>
          <a:p>
            <a:r>
              <a:rPr lang="en-US"/>
              <a:t>VW option: --igl (</a:t>
            </a:r>
            <a:r>
              <a:rPr lang="en-US" err="1"/>
              <a:t>experimenal</a:t>
            </a:r>
            <a:r>
              <a:rPr lang="en-US"/>
              <a:t>)</a:t>
            </a:r>
          </a:p>
          <a:p>
            <a:r>
              <a:rPr lang="en-US"/>
              <a:t>Expect CB format data</a:t>
            </a:r>
          </a:p>
          <a:p>
            <a:pPr marL="0" indent="0">
              <a:buNone/>
            </a:pPr>
            <a:endParaRPr lang="en-US"/>
          </a:p>
          <a:p>
            <a:endParaRPr lang="en-US"/>
          </a:p>
        </p:txBody>
      </p:sp>
      <p:sp>
        <p:nvSpPr>
          <p:cNvPr id="5" name="Rectangle 4">
            <a:extLst>
              <a:ext uri="{FF2B5EF4-FFF2-40B4-BE49-F238E27FC236}">
                <a16:creationId xmlns:a16="http://schemas.microsoft.com/office/drawing/2014/main" id="{7C9EBE16-9103-8A41-7503-1F4921D30256}"/>
              </a:ext>
            </a:extLst>
          </p:cNvPr>
          <p:cNvSpPr/>
          <p:nvPr/>
        </p:nvSpPr>
        <p:spPr>
          <a:xfrm>
            <a:off x="1898690" y="4525406"/>
            <a:ext cx="1560887" cy="728026"/>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Logged data</a:t>
            </a:r>
          </a:p>
        </p:txBody>
      </p:sp>
      <p:sp>
        <p:nvSpPr>
          <p:cNvPr id="6" name="Rectangle 5">
            <a:extLst>
              <a:ext uri="{FF2B5EF4-FFF2-40B4-BE49-F238E27FC236}">
                <a16:creationId xmlns:a16="http://schemas.microsoft.com/office/drawing/2014/main" id="{AC86786A-0B2B-D158-3D08-43B2D1D169FC}"/>
              </a:ext>
            </a:extLst>
          </p:cNvPr>
          <p:cNvSpPr/>
          <p:nvPr/>
        </p:nvSpPr>
        <p:spPr>
          <a:xfrm>
            <a:off x="4898155" y="3710018"/>
            <a:ext cx="2737376" cy="227726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3C1314B-454D-56B8-89A4-9B5C24BFE293}"/>
              </a:ext>
            </a:extLst>
          </p:cNvPr>
          <p:cNvSpPr txBox="1"/>
          <p:nvPr/>
        </p:nvSpPr>
        <p:spPr>
          <a:xfrm>
            <a:off x="7114234" y="3710018"/>
            <a:ext cx="521297" cy="369332"/>
          </a:xfrm>
          <a:prstGeom prst="rect">
            <a:avLst/>
          </a:prstGeom>
          <a:noFill/>
        </p:spPr>
        <p:txBody>
          <a:bodyPr wrap="none" rtlCol="0">
            <a:spAutoFit/>
          </a:bodyPr>
          <a:lstStyle/>
          <a:p>
            <a:r>
              <a:rPr lang="en-US"/>
              <a:t>VW</a:t>
            </a:r>
          </a:p>
        </p:txBody>
      </p:sp>
      <p:sp>
        <p:nvSpPr>
          <p:cNvPr id="8" name="Rectangle 7">
            <a:extLst>
              <a:ext uri="{FF2B5EF4-FFF2-40B4-BE49-F238E27FC236}">
                <a16:creationId xmlns:a16="http://schemas.microsoft.com/office/drawing/2014/main" id="{A97D3FB8-CAF6-FF5D-1D8F-8DFC480A9DB5}"/>
              </a:ext>
            </a:extLst>
          </p:cNvPr>
          <p:cNvSpPr/>
          <p:nvPr/>
        </p:nvSpPr>
        <p:spPr>
          <a:xfrm>
            <a:off x="5279640" y="4079350"/>
            <a:ext cx="2073417" cy="570772"/>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1</a:t>
            </a:r>
          </a:p>
          <a:p>
            <a:pPr algn="ctr"/>
            <a:r>
              <a:rPr lang="en-US" sz="1400">
                <a:solidFill>
                  <a:schemeClr val="tx1"/>
                </a:solidFill>
              </a:rPr>
              <a:t>(learn with label as is)</a:t>
            </a:r>
          </a:p>
        </p:txBody>
      </p:sp>
      <p:sp>
        <p:nvSpPr>
          <p:cNvPr id="10" name="Rectangle 9">
            <a:extLst>
              <a:ext uri="{FF2B5EF4-FFF2-40B4-BE49-F238E27FC236}">
                <a16:creationId xmlns:a16="http://schemas.microsoft.com/office/drawing/2014/main" id="{14A2CCCF-1533-0362-47A5-244ED42E61C5}"/>
              </a:ext>
            </a:extLst>
          </p:cNvPr>
          <p:cNvSpPr/>
          <p:nvPr/>
        </p:nvSpPr>
        <p:spPr>
          <a:xfrm>
            <a:off x="5279640" y="5253432"/>
            <a:ext cx="2073417" cy="629014"/>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1"/>
                </a:solidFill>
              </a:rPr>
              <a:t>Model 2</a:t>
            </a:r>
          </a:p>
          <a:p>
            <a:pPr algn="ctr"/>
            <a:r>
              <a:rPr lang="en-US" sz="1400">
                <a:solidFill>
                  <a:schemeClr val="tx1"/>
                </a:solidFill>
              </a:rPr>
              <a:t>(learn with negated label)</a:t>
            </a:r>
          </a:p>
        </p:txBody>
      </p:sp>
      <p:cxnSp>
        <p:nvCxnSpPr>
          <p:cNvPr id="12" name="Straight Arrow Connector 11">
            <a:extLst>
              <a:ext uri="{FF2B5EF4-FFF2-40B4-BE49-F238E27FC236}">
                <a16:creationId xmlns:a16="http://schemas.microsoft.com/office/drawing/2014/main" id="{352FE8BA-7B24-EAC4-1DC5-CC7BCAC7E328}"/>
              </a:ext>
            </a:extLst>
          </p:cNvPr>
          <p:cNvCxnSpPr>
            <a:stCxn id="5" idx="3"/>
          </p:cNvCxnSpPr>
          <p:nvPr/>
        </p:nvCxnSpPr>
        <p:spPr>
          <a:xfrm flipV="1">
            <a:off x="3459577" y="4364736"/>
            <a:ext cx="1820063" cy="52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AAF32C-762D-744B-E7F3-AC3D1A7357EF}"/>
              </a:ext>
            </a:extLst>
          </p:cNvPr>
          <p:cNvCxnSpPr>
            <a:stCxn id="5" idx="3"/>
            <a:endCxn id="10" idx="1"/>
          </p:cNvCxnSpPr>
          <p:nvPr/>
        </p:nvCxnSpPr>
        <p:spPr>
          <a:xfrm>
            <a:off x="3459577" y="4889419"/>
            <a:ext cx="1820063" cy="67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E5478B1-9758-56FE-763D-57AAC585FE01}"/>
              </a:ext>
            </a:extLst>
          </p:cNvPr>
          <p:cNvSpPr/>
          <p:nvPr/>
        </p:nvSpPr>
        <p:spPr>
          <a:xfrm>
            <a:off x="9126527" y="4467164"/>
            <a:ext cx="1665723" cy="786268"/>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Action</a:t>
            </a:r>
          </a:p>
        </p:txBody>
      </p:sp>
      <p:cxnSp>
        <p:nvCxnSpPr>
          <p:cNvPr id="17" name="Straight Arrow Connector 16">
            <a:extLst>
              <a:ext uri="{FF2B5EF4-FFF2-40B4-BE49-F238E27FC236}">
                <a16:creationId xmlns:a16="http://schemas.microsoft.com/office/drawing/2014/main" id="{2361B13F-8816-9AFA-2AA2-2DF3EBF4FEF1}"/>
              </a:ext>
            </a:extLst>
          </p:cNvPr>
          <p:cNvCxnSpPr>
            <a:cxnSpLocks/>
            <a:stCxn id="6" idx="3"/>
            <a:endCxn id="15" idx="1"/>
          </p:cNvCxnSpPr>
          <p:nvPr/>
        </p:nvCxnSpPr>
        <p:spPr>
          <a:xfrm>
            <a:off x="7635531" y="4848650"/>
            <a:ext cx="1490996" cy="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4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endParaRPr lang="en-US"/>
          </a:p>
        </p:txBody>
      </p:sp>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FreeGrad is a </a:t>
            </a:r>
            <a:r>
              <a:rPr lang="en-US">
                <a:solidFill>
                  <a:schemeClr val="accent1"/>
                </a:solidFill>
                <a:cs typeface="Calibri"/>
              </a:rPr>
              <a:t>parameter-free</a:t>
            </a:r>
            <a:r>
              <a:rPr lang="en-US">
                <a:cs typeface="Calibri"/>
              </a:rPr>
              <a:t> algorithm for Online Convex Optimization (OCO)</a:t>
            </a:r>
          </a:p>
          <a:p>
            <a:r>
              <a:rPr lang="en-US">
                <a:cs typeface="Calibri"/>
              </a:rPr>
              <a:t>Main use case in </a:t>
            </a:r>
            <a:r>
              <a:rPr lang="en-US" b="1">
                <a:cs typeface="Calibri"/>
              </a:rPr>
              <a:t>VW</a:t>
            </a:r>
            <a:r>
              <a:rPr lang="en-US">
                <a:cs typeface="Calibri"/>
              </a:rPr>
              <a:t>: </a:t>
            </a:r>
            <a:r>
              <a:rPr lang="en-US">
                <a:solidFill>
                  <a:schemeClr val="accent1"/>
                </a:solidFill>
                <a:cs typeface="Calibri"/>
              </a:rPr>
              <a:t>contextual bandits </a:t>
            </a:r>
          </a:p>
          <a:p>
            <a:pPr marL="0" indent="0" algn="ctr">
              <a:buNone/>
            </a:pPr>
            <a:r>
              <a:rPr lang="en-US">
                <a:cs typeface="Calibri"/>
              </a:rPr>
              <a:t>…via reduction to Online Supervised Learning/OCO</a:t>
            </a:r>
            <a:endParaRPr lang="en-US">
              <a:solidFill>
                <a:schemeClr val="accent1"/>
              </a:solidFill>
              <a:ea typeface="+mn-lt"/>
              <a:cs typeface="+mn-lt"/>
            </a:endParaRPr>
          </a:p>
          <a:p>
            <a:pPr marL="457200" lvl="1" indent="0">
              <a:buNone/>
            </a:pPr>
            <a:endParaRPr lang="en-US">
              <a:cs typeface="Calibri"/>
            </a:endParaRPr>
          </a:p>
        </p:txBody>
      </p:sp>
      <p:pic>
        <p:nvPicPr>
          <p:cNvPr id="4" name="Graphic 3" descr="Warning with solid fill">
            <a:extLst>
              <a:ext uri="{FF2B5EF4-FFF2-40B4-BE49-F238E27FC236}">
                <a16:creationId xmlns:a16="http://schemas.microsoft.com/office/drawing/2014/main" id="{7DA2D08B-6A8E-B915-7E3B-8ABCDD636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7177" y="3896861"/>
            <a:ext cx="680883" cy="680883"/>
          </a:xfrm>
          <a:prstGeom prst="rect">
            <a:avLst/>
          </a:prstGeom>
        </p:spPr>
      </p:pic>
      <p:sp>
        <p:nvSpPr>
          <p:cNvPr id="5" name="TextBox 4">
            <a:extLst>
              <a:ext uri="{FF2B5EF4-FFF2-40B4-BE49-F238E27FC236}">
                <a16:creationId xmlns:a16="http://schemas.microsoft.com/office/drawing/2014/main" id="{DD29ADC1-F777-4E5A-A955-981A335AEF13}"/>
              </a:ext>
            </a:extLst>
          </p:cNvPr>
          <p:cNvSpPr txBox="1"/>
          <p:nvPr/>
        </p:nvSpPr>
        <p:spPr>
          <a:xfrm>
            <a:off x="4356900" y="4577744"/>
            <a:ext cx="3195366" cy="830997"/>
          </a:xfrm>
          <a:prstGeom prst="rect">
            <a:avLst/>
          </a:prstGeom>
          <a:noFill/>
        </p:spPr>
        <p:txBody>
          <a:bodyPr wrap="square" rtlCol="0">
            <a:spAutoFit/>
          </a:bodyPr>
          <a:lstStyle/>
          <a:p>
            <a:pPr algn="ctr"/>
            <a:r>
              <a:rPr lang="en-US" sz="2400" i="1">
                <a:solidFill>
                  <a:srgbClr val="FF0000"/>
                </a:solidFill>
              </a:rPr>
              <a:t>Using </a:t>
            </a:r>
            <a:r>
              <a:rPr lang="en-US" sz="2400" i="1" err="1">
                <a:solidFill>
                  <a:srgbClr val="FF0000"/>
                </a:solidFill>
              </a:rPr>
              <a:t>FreeGrad</a:t>
            </a:r>
            <a:r>
              <a:rPr lang="en-US" sz="2400" i="1">
                <a:solidFill>
                  <a:srgbClr val="FF0000"/>
                </a:solidFill>
              </a:rPr>
              <a:t> requires no parameter tuning</a:t>
            </a:r>
          </a:p>
        </p:txBody>
      </p:sp>
    </p:spTree>
    <p:extLst>
      <p:ext uri="{BB962C8B-B14F-4D97-AF65-F5344CB8AC3E}">
        <p14:creationId xmlns:p14="http://schemas.microsoft.com/office/powerpoint/2010/main" val="12450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p:sp>
        <p:nvSpPr>
          <p:cNvPr id="8" name="TextBox 7">
            <a:extLst>
              <a:ext uri="{FF2B5EF4-FFF2-40B4-BE49-F238E27FC236}">
                <a16:creationId xmlns:a16="http://schemas.microsoft.com/office/drawing/2014/main" id="{51040E85-D1E8-C5A8-70CC-34E120553AA9}"/>
              </a:ext>
            </a:extLst>
          </p:cNvPr>
          <p:cNvSpPr txBox="1"/>
          <p:nvPr/>
        </p:nvSpPr>
        <p:spPr>
          <a:xfrm>
            <a:off x="4665522" y="3654183"/>
            <a:ext cx="3097630" cy="1200329"/>
          </a:xfrm>
          <a:prstGeom prst="rect">
            <a:avLst/>
          </a:prstGeom>
          <a:noFill/>
          <a:ln w="25400">
            <a:solidFill>
              <a:schemeClr val="tx1"/>
            </a:solidFill>
          </a:ln>
        </p:spPr>
        <p:txBody>
          <a:bodyPr wrap="square" rtlCol="0">
            <a:spAutoFit/>
          </a:bodyPr>
          <a:lstStyle/>
          <a:p>
            <a:pPr algn="ctr"/>
            <a:r>
              <a:rPr lang="en-US" sz="2400"/>
              <a:t>CB Master Algorithm</a:t>
            </a:r>
          </a:p>
          <a:p>
            <a:endParaRPr lang="en-US" sz="2400"/>
          </a:p>
          <a:p>
            <a:endParaRPr lang="en-US" sz="2400"/>
          </a:p>
        </p:txBody>
      </p:sp>
      <p:sp>
        <p:nvSpPr>
          <p:cNvPr id="11" name="TextBox 10">
            <a:extLst>
              <a:ext uri="{FF2B5EF4-FFF2-40B4-BE49-F238E27FC236}">
                <a16:creationId xmlns:a16="http://schemas.microsoft.com/office/drawing/2014/main" id="{EB8EBD40-4F57-2750-34F7-F33FE6216941}"/>
              </a:ext>
            </a:extLst>
          </p:cNvPr>
          <p:cNvSpPr txBox="1"/>
          <p:nvPr/>
        </p:nvSpPr>
        <p:spPr>
          <a:xfrm>
            <a:off x="5015145" y="4221862"/>
            <a:ext cx="2396876" cy="461665"/>
          </a:xfrm>
          <a:prstGeom prst="rect">
            <a:avLst/>
          </a:prstGeom>
          <a:noFill/>
          <a:ln w="25400">
            <a:solidFill>
              <a:schemeClr val="accent1"/>
            </a:solidFill>
          </a:ln>
        </p:spPr>
        <p:txBody>
          <a:bodyPr wrap="square" rtlCol="0">
            <a:spAutoFit/>
          </a:bodyPr>
          <a:lstStyle/>
          <a:p>
            <a:pPr algn="ctr"/>
            <a:r>
              <a:rPr lang="en-US" sz="2400">
                <a:solidFill>
                  <a:schemeClr val="accent1"/>
                </a:solidFill>
              </a:rPr>
              <a:t>OCO subroutine</a:t>
            </a:r>
          </a:p>
        </p:txBody>
      </p:sp>
      <p:sp>
        <p:nvSpPr>
          <p:cNvPr id="23" name="TextBox 22">
            <a:extLst>
              <a:ext uri="{FF2B5EF4-FFF2-40B4-BE49-F238E27FC236}">
                <a16:creationId xmlns:a16="http://schemas.microsoft.com/office/drawing/2014/main" id="{03A1628A-950F-6621-6367-C0A47D8DA676}"/>
              </a:ext>
            </a:extLst>
          </p:cNvPr>
          <p:cNvSpPr txBox="1"/>
          <p:nvPr/>
        </p:nvSpPr>
        <p:spPr>
          <a:xfrm>
            <a:off x="7763152" y="4221863"/>
            <a:ext cx="2482513" cy="461665"/>
          </a:xfrm>
          <a:prstGeom prst="rect">
            <a:avLst/>
          </a:prstGeom>
          <a:noFill/>
        </p:spPr>
        <p:txBody>
          <a:bodyPr wrap="square" rtlCol="0">
            <a:spAutoFit/>
          </a:bodyPr>
          <a:lstStyle/>
          <a:p>
            <a:pPr algn="ctr"/>
            <a:r>
              <a:rPr lang="en-AU" sz="2400" i="1">
                <a:solidFill>
                  <a:srgbClr val="FF0000"/>
                </a:solidFill>
              </a:rPr>
              <a:t>    e.g. </a:t>
            </a:r>
            <a:r>
              <a:rPr lang="en-AU" sz="2400" i="1" err="1">
                <a:solidFill>
                  <a:srgbClr val="FF0000"/>
                </a:solidFill>
              </a:rPr>
              <a:t>FreeGrad</a:t>
            </a:r>
            <a:endParaRPr lang="en-US" sz="2400" i="1">
              <a:solidFill>
                <a:srgbClr val="FF0000"/>
              </a:solidFill>
            </a:endParaRPr>
          </a:p>
        </p:txBody>
      </p:sp>
      <p:cxnSp>
        <p:nvCxnSpPr>
          <p:cNvPr id="24" name="Straight Arrow Connector 23">
            <a:extLst>
              <a:ext uri="{FF2B5EF4-FFF2-40B4-BE49-F238E27FC236}">
                <a16:creationId xmlns:a16="http://schemas.microsoft.com/office/drawing/2014/main" id="{3812D355-1978-9D00-4D70-38B8EB59FD07}"/>
              </a:ext>
            </a:extLst>
          </p:cNvPr>
          <p:cNvCxnSpPr>
            <a:cxnSpLocks/>
          </p:cNvCxnSpPr>
          <p:nvPr/>
        </p:nvCxnSpPr>
        <p:spPr>
          <a:xfrm flipH="1">
            <a:off x="7290222" y="4461867"/>
            <a:ext cx="94586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BD9397-379C-DB78-D0EF-A6F154FF4219}"/>
              </a:ext>
            </a:extLst>
          </p:cNvPr>
          <p:cNvSpPr txBox="1"/>
          <p:nvPr/>
        </p:nvSpPr>
        <p:spPr>
          <a:xfrm>
            <a:off x="4651726" y="3192518"/>
            <a:ext cx="1561857" cy="461665"/>
          </a:xfrm>
          <a:prstGeom prst="rect">
            <a:avLst/>
          </a:prstGeom>
          <a:noFill/>
        </p:spPr>
        <p:txBody>
          <a:bodyPr wrap="square" rtlCol="0">
            <a:spAutoFit/>
          </a:bodyPr>
          <a:lstStyle/>
          <a:p>
            <a:r>
              <a:rPr lang="en-US" sz="2400" b="1">
                <a:cs typeface="Calibri"/>
              </a:rPr>
              <a:t>VW</a:t>
            </a:r>
            <a:endParaRPr lang="en-US" sz="2400"/>
          </a:p>
        </p:txBody>
      </p:sp>
      <p:sp>
        <p:nvSpPr>
          <p:cNvPr id="5" name="Content Placeholder 2">
            <a:extLst>
              <a:ext uri="{FF2B5EF4-FFF2-40B4-BE49-F238E27FC236}">
                <a16:creationId xmlns:a16="http://schemas.microsoft.com/office/drawing/2014/main" id="{793D7705-DB80-6843-403B-7A6145C1BEF4}"/>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marL="457200" lvl="1" indent="0" algn="ctr">
              <a:buNone/>
            </a:pPr>
            <a:endParaRPr lang="en-US">
              <a:cs typeface="Calibri"/>
            </a:endParaRPr>
          </a:p>
        </p:txBody>
      </p:sp>
    </p:spTree>
    <p:extLst>
      <p:ext uri="{BB962C8B-B14F-4D97-AF65-F5344CB8AC3E}">
        <p14:creationId xmlns:p14="http://schemas.microsoft.com/office/powerpoint/2010/main" val="94885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4262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smtClean="0">
                            <a:solidFill>
                              <a:schemeClr val="tx1"/>
                            </a:solidFill>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solidFill>
                              <a:schemeClr val="tx1"/>
                            </a:solidFill>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solidFill>
                          <a:schemeClr val="tx1"/>
                        </a:solidFill>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pPr marL="457200" lvl="1" indent="0" algn="ctr">
                  <a:buNone/>
                </a:pPr>
                <a:endParaRPr lang="en-US" i="1">
                  <a:solidFill>
                    <a:srgbClr val="FF0000"/>
                  </a:solidFill>
                </a:endParaRPr>
              </a:p>
              <a:p>
                <a:pPr marL="457200" lvl="1" indent="0" algn="ctr">
                  <a:buNone/>
                </a:pPr>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6" name="Graphic 5" descr="Warning with solid fill">
            <a:extLst>
              <a:ext uri="{FF2B5EF4-FFF2-40B4-BE49-F238E27FC236}">
                <a16:creationId xmlns:a16="http://schemas.microsoft.com/office/drawing/2014/main" id="{629D77EB-A07D-1705-6CC3-0CBD1C7A1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50" y="4555067"/>
            <a:ext cx="680883" cy="6808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B72DC89-AACC-CB6F-07E5-95CA85A88F89}"/>
                  </a:ext>
                </a:extLst>
              </p:cNvPr>
              <p:cNvSpPr txBox="1"/>
              <p:nvPr/>
            </p:nvSpPr>
            <p:spPr>
              <a:xfrm>
                <a:off x="4438322" y="5136363"/>
                <a:ext cx="2871537" cy="461665"/>
              </a:xfrm>
              <a:prstGeom prst="rect">
                <a:avLst/>
              </a:prstGeom>
              <a:noFill/>
            </p:spPr>
            <p:txBody>
              <a:bodyPr wrap="square" rtlCol="0">
                <a:spAutoFit/>
              </a:bodyPr>
              <a:lstStyle/>
              <a:p>
                <a:pPr algn="ctr"/>
                <a14:m>
                  <m:oMath xmlns:m="http://schemas.openxmlformats.org/officeDocument/2006/math">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sSub>
                      <m:sSubPr>
                        <m:ctrlPr>
                          <a:rPr lang="en-AU" sz="2400" b="0" i="1" smtClean="0">
                            <a:solidFill>
                              <a:srgbClr val="FF0000"/>
                            </a:solidFill>
                            <a:latin typeface="Cambria Math" panose="02040503050406030204" pitchFamily="18" charset="0"/>
                          </a:rPr>
                        </m:ctrlPr>
                      </m:sSubPr>
                      <m:e>
                        <m:r>
                          <a:rPr lang="en-AU" sz="2400" b="0" i="1" smtClean="0">
                            <a:solidFill>
                              <a:srgbClr val="FF0000"/>
                            </a:solidFill>
                            <a:latin typeface="Cambria Math" panose="02040503050406030204" pitchFamily="18" charset="0"/>
                          </a:rPr>
                          <m:t>ℓ</m:t>
                        </m:r>
                      </m:e>
                      <m:sub>
                        <m:r>
                          <a:rPr lang="en-AU" sz="2400" b="0" i="1" smtClean="0">
                            <a:solidFill>
                              <a:srgbClr val="FF0000"/>
                            </a:solidFill>
                            <a:latin typeface="Cambria Math" panose="02040503050406030204" pitchFamily="18" charset="0"/>
                          </a:rPr>
                          <m:t>𝑡</m:t>
                        </m:r>
                      </m:sub>
                    </m:sSub>
                    <m:r>
                      <a:rPr lang="en-AU" sz="2400" b="0" i="1" smtClean="0">
                        <a:solidFill>
                          <a:srgbClr val="FF0000"/>
                        </a:solidFill>
                        <a:latin typeface="Cambria Math" panose="02040503050406030204" pitchFamily="18" charset="0"/>
                      </a:rPr>
                      <m:t>(</m:t>
                    </m:r>
                    <m:r>
                      <a:rPr lang="en-AU" sz="2400" b="0" i="1" smtClean="0">
                        <a:solidFill>
                          <a:srgbClr val="FF0000"/>
                        </a:solidFill>
                        <a:latin typeface="Cambria Math" panose="02040503050406030204" pitchFamily="18" charset="0"/>
                      </a:rPr>
                      <m:t>𝑤</m:t>
                    </m:r>
                    <m:r>
                      <a:rPr lang="en-AU" sz="2400" b="0" i="1" smtClean="0">
                        <a:solidFill>
                          <a:srgbClr val="FF0000"/>
                        </a:solidFill>
                        <a:latin typeface="Cambria Math" panose="02040503050406030204" pitchFamily="18" charset="0"/>
                      </a:rPr>
                      <m:t>)</m:t>
                    </m:r>
                  </m:oMath>
                </a14:m>
                <a:r>
                  <a:rPr lang="en-US" sz="2400" i="1">
                    <a:solidFill>
                      <a:srgbClr val="FF0000"/>
                    </a:solidFill>
                  </a:rPr>
                  <a:t> convex</a:t>
                </a:r>
              </a:p>
            </p:txBody>
          </p:sp>
        </mc:Choice>
        <mc:Fallback>
          <p:sp>
            <p:nvSpPr>
              <p:cNvPr id="7" name="TextBox 6">
                <a:extLst>
                  <a:ext uri="{FF2B5EF4-FFF2-40B4-BE49-F238E27FC236}">
                    <a16:creationId xmlns:a16="http://schemas.microsoft.com/office/drawing/2014/main" id="{8B72DC89-AACC-CB6F-07E5-95CA85A88F89}"/>
                  </a:ext>
                </a:extLst>
              </p:cNvPr>
              <p:cNvSpPr txBox="1">
                <a:spLocks noRot="1" noChangeAspect="1" noMove="1" noResize="1" noEditPoints="1" noAdjustHandles="1" noChangeArrowheads="1" noChangeShapeType="1" noTextEdit="1"/>
              </p:cNvSpPr>
              <p:nvPr/>
            </p:nvSpPr>
            <p:spPr>
              <a:xfrm>
                <a:off x="4438322" y="5136363"/>
                <a:ext cx="2871537" cy="461665"/>
              </a:xfrm>
              <a:prstGeom prst="rect">
                <a:avLst/>
              </a:prstGeom>
              <a:blipFill>
                <a:blip r:embed="rId5"/>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24684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75AA-A8AF-251F-EDFF-0B7A970A350C}"/>
              </a:ext>
            </a:extLst>
          </p:cNvPr>
          <p:cNvSpPr>
            <a:spLocks noGrp="1"/>
          </p:cNvSpPr>
          <p:nvPr>
            <p:ph type="title"/>
          </p:nvPr>
        </p:nvSpPr>
        <p:spPr/>
        <p:txBody>
          <a:bodyPr/>
          <a:lstStyle/>
          <a:p>
            <a:r>
              <a:rPr lang="en-US" err="1"/>
              <a:t>FreeGrad</a:t>
            </a:r>
            <a:r>
              <a:rPr lang="en-US"/>
              <a:t> for Contextual Bandits in VW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D7D16C-58B4-49D4-91C0-98B15960AFE9}"/>
                  </a:ext>
                </a:extLst>
              </p:cNvPr>
              <p:cNvSpPr>
                <a:spLocks noGrp="1"/>
              </p:cNvSpPr>
              <p:nvPr>
                <p:ph idx="1"/>
              </p:nvPr>
            </p:nvSpPr>
            <p:spPr/>
            <p:txBody>
              <a:bodyPr vert="horz" lIns="91440" tIns="45720" rIns="91440" bIns="45720" rtlCol="0" anchor="t">
                <a:normAutofit/>
              </a:bodyPr>
              <a:lstStyle/>
              <a:p>
                <a:r>
                  <a:rPr lang="en-US">
                    <a:cs typeface="Calibri"/>
                  </a:rPr>
                  <a:t>CB reduction to Online Supervised Learning/OCO in </a:t>
                </a:r>
                <a:r>
                  <a:rPr lang="en-US" b="1">
                    <a:cs typeface="Calibri"/>
                  </a:rPr>
                  <a:t>VW</a:t>
                </a:r>
                <a:r>
                  <a:rPr lang="en-US">
                    <a:cs typeface="Calibri"/>
                  </a:rPr>
                  <a:t>:</a:t>
                </a:r>
                <a:endParaRPr lang="en-US" b="1">
                  <a:cs typeface="Calibri"/>
                </a:endParaRPr>
              </a:p>
              <a:p>
                <a:pPr lvl="1">
                  <a:buFont typeface="Wingdings" pitchFamily="2" charset="2"/>
                  <a:buChar char="Ø"/>
                </a:pPr>
                <a:r>
                  <a:rPr lang="en-US">
                    <a:cs typeface="Calibri"/>
                  </a:rPr>
                  <a:t>At each iteration </a:t>
                </a:r>
                <a14:m>
                  <m:oMath xmlns:m="http://schemas.openxmlformats.org/officeDocument/2006/math">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oMath>
                </a14:m>
                <a:r>
                  <a:rPr lang="en-US">
                    <a:cs typeface="Calibri"/>
                  </a:rPr>
                  <a:t> Master algorithm gets </a:t>
                </a:r>
                <a:r>
                  <a:rPr lang="en-US">
                    <a:solidFill>
                      <a:schemeClr val="accent1"/>
                    </a:solidFill>
                    <a:cs typeface="Calibri"/>
                  </a:rPr>
                  <a:t>context </a:t>
                </a:r>
                <a14:m>
                  <m:oMath xmlns:m="http://schemas.openxmlformats.org/officeDocument/2006/math">
                    <m:sSub>
                      <m:sSubPr>
                        <m:ctrlPr>
                          <a:rPr lang="en-AU" b="0" i="1" smtClean="0">
                            <a:solidFill>
                              <a:schemeClr val="tx1"/>
                            </a:solidFill>
                            <a:latin typeface="Cambria Math" panose="02040503050406030204" pitchFamily="18" charset="0"/>
                            <a:cs typeface="Calibri"/>
                          </a:rPr>
                        </m:ctrlPr>
                      </m:sSubPr>
                      <m:e>
                        <m:r>
                          <a:rPr lang="en-AU" b="0" i="1" smtClean="0">
                            <a:solidFill>
                              <a:schemeClr val="tx1"/>
                            </a:solidFill>
                            <a:latin typeface="Cambria Math" panose="02040503050406030204" pitchFamily="18" charset="0"/>
                            <a:cs typeface="Calibri"/>
                          </a:rPr>
                          <m:t>𝑥</m:t>
                        </m:r>
                      </m:e>
                      <m:sub>
                        <m:r>
                          <a:rPr lang="en-AU" b="0" i="1" smtClean="0">
                            <a:solidFill>
                              <a:schemeClr val="tx1"/>
                            </a:solidFill>
                            <a:latin typeface="Cambria Math" panose="02040503050406030204" pitchFamily="18" charset="0"/>
                            <a:cs typeface="Calibri"/>
                          </a:rPr>
                          <m:t>𝑡</m:t>
                        </m:r>
                      </m:sub>
                    </m:sSub>
                  </m:oMath>
                </a14:m>
                <a:endParaRPr lang="en-US">
                  <a:cs typeface="Calibri"/>
                </a:endParaRPr>
              </a:p>
              <a:p>
                <a:pPr lvl="1">
                  <a:buFont typeface="Wingdings" pitchFamily="2" charset="2"/>
                  <a:buChar char="Ø"/>
                </a:pPr>
                <a:r>
                  <a:rPr lang="en-US">
                    <a:cs typeface="Calibri"/>
                  </a:rPr>
                  <a:t>OCO subroutine picks </a:t>
                </a:r>
                <a14:m>
                  <m:oMath xmlns:m="http://schemas.openxmlformats.org/officeDocument/2006/math">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sSup>
                      <m:sSupPr>
                        <m:ctrlPr>
                          <a:rPr lang="en-AU" b="0" i="1" smtClean="0">
                            <a:latin typeface="Cambria Math" panose="02040503050406030204" pitchFamily="18" charset="0"/>
                            <a:cs typeface="Calibri"/>
                          </a:rPr>
                        </m:ctrlPr>
                      </m:sSupPr>
                      <m:e>
                        <m:r>
                          <a:rPr lang="en-AU" b="0" i="1" smtClean="0">
                            <a:latin typeface="Cambria Math" panose="02040503050406030204" pitchFamily="18" charset="0"/>
                            <a:cs typeface="Calibri"/>
                          </a:rPr>
                          <m:t>ℝ</m:t>
                        </m:r>
                      </m:e>
                      <m:sup>
                        <m:r>
                          <a:rPr lang="en-AU" b="0" i="1" smtClean="0">
                            <a:latin typeface="Cambria Math" panose="02040503050406030204" pitchFamily="18" charset="0"/>
                            <a:cs typeface="Calibri"/>
                          </a:rPr>
                          <m:t>𝑑</m:t>
                        </m:r>
                      </m:sup>
                    </m:sSup>
                  </m:oMath>
                </a14:m>
                <a:r>
                  <a:rPr lang="en-US">
                    <a:cs typeface="Calibri"/>
                  </a:rPr>
                  <a:t> </a:t>
                </a:r>
              </a:p>
              <a:p>
                <a:pPr lvl="1">
                  <a:buFont typeface="Wingdings" pitchFamily="2" charset="2"/>
                  <a:buChar char="Ø"/>
                </a:pPr>
                <a:r>
                  <a:rPr lang="en-US">
                    <a:cs typeface="Calibri"/>
                  </a:rPr>
                  <a:t>Master algorithm chooses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𝑝</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m:rPr>
                        <m:sty m:val="p"/>
                      </m:rPr>
                      <a:rPr lang="en-AU" b="0" i="0" smtClean="0">
                        <a:latin typeface="Cambria Math" panose="02040503050406030204" pitchFamily="18" charset="0"/>
                        <a:cs typeface="Calibri"/>
                      </a:rPr>
                      <m:t>Δ</m:t>
                    </m:r>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𝒜</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Master algorithm samples </a:t>
                </a:r>
                <a14:m>
                  <m:oMath xmlns:m="http://schemas.openxmlformats.org/officeDocument/2006/math">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a:latin typeface="Cambria Math" panose="02040503050406030204" pitchFamily="18" charset="0"/>
                        <a:cs typeface="Calibri"/>
                      </a:rPr>
                      <m:t> </m:t>
                    </m:r>
                  </m:oMath>
                </a14:m>
                <a:r>
                  <a:rPr lang="en-US">
                    <a:cs typeface="Calibri"/>
                  </a:rPr>
                  <a:t>and get reward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r>
                      <a:rPr lang="en-AU" b="0" i="1" smtClean="0">
                        <a:latin typeface="Cambria Math" panose="02040503050406030204" pitchFamily="18" charset="0"/>
                        <a:cs typeface="Calibri"/>
                      </a:rPr>
                      <m:t>≔</m:t>
                    </m:r>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𝑎</m:t>
                            </m:r>
                          </m:e>
                          <m:sub>
                            <m:r>
                              <a:rPr lang="en-AU" b="0" i="1" smtClean="0">
                                <a:latin typeface="Cambria Math" panose="02040503050406030204" pitchFamily="18" charset="0"/>
                                <a:cs typeface="Calibri"/>
                              </a:rPr>
                              <m:t>𝑡</m:t>
                            </m:r>
                          </m:sub>
                        </m:sSub>
                      </m:e>
                    </m:d>
                  </m:oMath>
                </a14:m>
                <a:endParaRPr lang="en-US">
                  <a:cs typeface="Calibri"/>
                </a:endParaRPr>
              </a:p>
              <a:p>
                <a:pPr lvl="1">
                  <a:buFont typeface="Wingdings" pitchFamily="2" charset="2"/>
                  <a:buChar char="Ø"/>
                </a:pPr>
                <a:r>
                  <a:rPr lang="en-US">
                    <a:cs typeface="Calibri"/>
                  </a:rPr>
                  <a:t>OCO subroutine incurs loss </a:t>
                </a:r>
                <a14:m>
                  <m:oMath xmlns:m="http://schemas.openxmlformats.org/officeDocument/2006/math">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r>
                      <a:rPr lang="en-AU" i="1">
                        <a:latin typeface="Cambria Math" panose="02040503050406030204" pitchFamily="18" charset="0"/>
                        <a:cs typeface="Calibri"/>
                      </a:rPr>
                      <m:t>𝑓</m:t>
                    </m:r>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r>
                          <a:rPr lang="en-AU" b="0" i="1" smtClean="0">
                            <a:latin typeface="Cambria Math" panose="02040503050406030204" pitchFamily="18" charset="0"/>
                            <a:cs typeface="Calibri"/>
                          </a:rPr>
                          <m:t>;</m:t>
                        </m:r>
                        <m:r>
                          <a:rPr lang="en-AU" b="0" i="1" smtClean="0">
                            <a:solidFill>
                              <a:schemeClr val="tx1"/>
                            </a:solidFill>
                            <a:latin typeface="Cambria Math" panose="02040503050406030204" pitchFamily="18" charset="0"/>
                            <a:cs typeface="Calibri"/>
                          </a:rPr>
                          <m:t>𝑥</m:t>
                        </m:r>
                      </m:e>
                      <m:sub>
                        <m:r>
                          <a:rPr lang="en-AU" i="1" smtClean="0">
                            <a:solidFill>
                              <a:schemeClr val="tx1"/>
                            </a:solidFill>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𝑝</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𝑎</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b="0" i="1" smtClean="0">
                            <a:latin typeface="Cambria Math" panose="02040503050406030204" pitchFamily="18" charset="0"/>
                            <a:cs typeface="Calibri"/>
                          </a:rPr>
                          <m:t>𝑟</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oMath>
                </a14:m>
                <a:endParaRPr lang="en-US">
                  <a:cs typeface="Calibri"/>
                </a:endParaRPr>
              </a:p>
              <a:p>
                <a:r>
                  <a:rPr lang="en-US">
                    <a:cs typeface="Calibri"/>
                  </a:rPr>
                  <a:t> </a:t>
                </a:r>
                <a:r>
                  <a:rPr lang="en-US">
                    <a:solidFill>
                      <a:srgbClr val="FF0000"/>
                    </a:solidFill>
                    <a:cs typeface="Calibri"/>
                  </a:rPr>
                  <a:t>Maximizing</a:t>
                </a:r>
                <a:r>
                  <a:rPr lang="en-US">
                    <a:cs typeface="Calibri"/>
                  </a:rPr>
                  <a:t> the cumulative reward reduces to </a:t>
                </a:r>
                <a:r>
                  <a:rPr lang="en-US">
                    <a:solidFill>
                      <a:srgbClr val="FF0000"/>
                    </a:solidFill>
                    <a:cs typeface="Calibri"/>
                  </a:rPr>
                  <a:t>minimizing</a:t>
                </a:r>
                <a:r>
                  <a:rPr lang="en-US">
                    <a:cs typeface="Calibri"/>
                  </a:rPr>
                  <a:t> the regret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b="0" i="1" smtClean="0">
                              <a:latin typeface="Cambria Math" panose="02040503050406030204" pitchFamily="18" charset="0"/>
                              <a:cs typeface="Calibri"/>
                            </a:rPr>
                          </m:ctrlPr>
                        </m:naryPr>
                        <m:sub>
                          <m:r>
                            <a:rPr lang="en-AU" b="0" i="1" smtClean="0">
                              <a:latin typeface="Cambria Math" panose="02040503050406030204" pitchFamily="18" charset="0"/>
                              <a:cs typeface="Calibri"/>
                            </a:rPr>
                            <m:t>𝑡</m:t>
                          </m:r>
                          <m:r>
                            <a:rPr lang="en-AU" b="0" i="1" smtClean="0">
                              <a:latin typeface="Cambria Math" panose="02040503050406030204" pitchFamily="18" charset="0"/>
                              <a:cs typeface="Calibri"/>
                            </a:rPr>
                            <m:t>≤</m:t>
                          </m:r>
                          <m:r>
                            <a:rPr lang="en-AU" b="0" i="1" smtClean="0">
                              <a:latin typeface="Cambria Math" panose="02040503050406030204" pitchFamily="18" charset="0"/>
                              <a:cs typeface="Calibri"/>
                            </a:rPr>
                            <m:t>𝑇</m:t>
                          </m:r>
                          <m:r>
                            <a:rPr lang="en-AU" b="0" i="1" smtClean="0">
                              <a:latin typeface="Cambria Math" panose="02040503050406030204" pitchFamily="18" charset="0"/>
                              <a:cs typeface="Calibri"/>
                            </a:rPr>
                            <m:t> </m:t>
                          </m:r>
                        </m:sub>
                        <m:sup/>
                        <m:e>
                          <m:sSub>
                            <m:sSubPr>
                              <m:ctrlPr>
                                <a:rPr lang="en-AU" b="0" i="1" smtClean="0">
                                  <a:latin typeface="Cambria Math" panose="02040503050406030204" pitchFamily="18" charset="0"/>
                                  <a:cs typeface="Calibri"/>
                                </a:rPr>
                              </m:ctrlPr>
                            </m:sSubPr>
                            <m:e>
                              <m:r>
                                <a:rPr lang="en-AU" b="0" i="1" smtClean="0">
                                  <a:latin typeface="Cambria Math" panose="02040503050406030204" pitchFamily="18" charset="0"/>
                                  <a:cs typeface="Calibri"/>
                                </a:rPr>
                                <m:t>ℓ</m:t>
                              </m:r>
                            </m:e>
                            <m:sub>
                              <m:r>
                                <a:rPr lang="en-AU" b="0" i="1" smtClean="0">
                                  <a:latin typeface="Cambria Math" panose="02040503050406030204" pitchFamily="18" charset="0"/>
                                  <a:cs typeface="Calibri"/>
                                </a:rPr>
                                <m:t>𝑡</m:t>
                              </m:r>
                            </m:sub>
                          </m:sSub>
                          <m:d>
                            <m:dPr>
                              <m:ctrlPr>
                                <a:rPr lang="en-AU" b="0" i="1" smtClean="0">
                                  <a:latin typeface="Cambria Math" panose="02040503050406030204" pitchFamily="18" charset="0"/>
                                  <a:cs typeface="Calibri"/>
                                </a:rPr>
                              </m:ctrlPr>
                            </m:dPr>
                            <m:e>
                              <m:sSub>
                                <m:sSubPr>
                                  <m:ctrlPr>
                                    <a:rPr lang="en-AU" b="0" i="1" smtClean="0">
                                      <a:solidFill>
                                        <a:srgbClr val="FF0000"/>
                                      </a:solidFill>
                                      <a:latin typeface="Cambria Math" panose="02040503050406030204" pitchFamily="18" charset="0"/>
                                      <a:cs typeface="Calibri"/>
                                    </a:rPr>
                                  </m:ctrlPr>
                                </m:sSubPr>
                                <m:e>
                                  <m:r>
                                    <a:rPr lang="en-AU" b="0" i="1" smtClean="0">
                                      <a:solidFill>
                                        <a:srgbClr val="FF0000"/>
                                      </a:solidFill>
                                      <a:latin typeface="Cambria Math" panose="02040503050406030204" pitchFamily="18" charset="0"/>
                                      <a:cs typeface="Calibri"/>
                                    </a:rPr>
                                    <m:t>𝑤</m:t>
                                  </m:r>
                                </m:e>
                                <m:sub>
                                  <m:r>
                                    <a:rPr lang="en-AU" b="0" i="1" smtClean="0">
                                      <a:solidFill>
                                        <a:srgbClr val="FF0000"/>
                                      </a:solidFill>
                                      <a:latin typeface="Cambria Math" panose="02040503050406030204" pitchFamily="18" charset="0"/>
                                      <a:cs typeface="Calibri"/>
                                    </a:rPr>
                                    <m:t>𝑡</m:t>
                                  </m:r>
                                </m:sub>
                              </m:sSub>
                            </m:e>
                          </m:d>
                          <m:r>
                            <a:rPr lang="en-AU" b="0" i="1" smtClean="0">
                              <a:latin typeface="Cambria Math" panose="02040503050406030204" pitchFamily="18" charset="0"/>
                              <a:cs typeface="Calibri"/>
                            </a:rPr>
                            <m:t>−</m:t>
                          </m:r>
                          <m:nary>
                            <m:naryPr>
                              <m:chr m:val="∑"/>
                              <m:supHide m:val="on"/>
                              <m:ctrlPr>
                                <a:rPr lang="en-AU" i="1">
                                  <a:latin typeface="Cambria Math" panose="02040503050406030204" pitchFamily="18" charset="0"/>
                                  <a:cs typeface="Calibri"/>
                                </a:rPr>
                              </m:ctrlPr>
                            </m:naryPr>
                            <m:sub>
                              <m:r>
                                <a:rPr lang="en-AU" i="1">
                                  <a:latin typeface="Cambria Math" panose="02040503050406030204" pitchFamily="18" charset="0"/>
                                  <a:cs typeface="Calibri"/>
                                </a:rPr>
                                <m:t>𝑡</m:t>
                              </m:r>
                              <m:r>
                                <a:rPr lang="en-AU" i="1">
                                  <a:latin typeface="Cambria Math" panose="02040503050406030204" pitchFamily="18" charset="0"/>
                                  <a:cs typeface="Calibri"/>
                                </a:rPr>
                                <m:t>≤</m:t>
                              </m:r>
                              <m:r>
                                <a:rPr lang="en-AU" i="1">
                                  <a:latin typeface="Cambria Math" panose="02040503050406030204" pitchFamily="18" charset="0"/>
                                  <a:cs typeface="Calibri"/>
                                </a:rPr>
                                <m:t>𝑇</m:t>
                              </m:r>
                              <m:r>
                                <a:rPr lang="en-AU" i="1">
                                  <a:latin typeface="Cambria Math" panose="02040503050406030204" pitchFamily="18" charset="0"/>
                                  <a:cs typeface="Calibri"/>
                                </a:rPr>
                                <m:t> </m:t>
                              </m:r>
                            </m:sub>
                            <m:sup/>
                            <m:e>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ℓ</m:t>
                                  </m:r>
                                </m:e>
                                <m:sub>
                                  <m:r>
                                    <a:rPr lang="en-AU" i="1">
                                      <a:latin typeface="Cambria Math" panose="02040503050406030204" pitchFamily="18" charset="0"/>
                                      <a:cs typeface="Calibri"/>
                                    </a:rPr>
                                    <m:t>𝑡</m:t>
                                  </m:r>
                                </m:sub>
                              </m:sSub>
                              <m:r>
                                <a:rPr lang="en-AU" i="1">
                                  <a:latin typeface="Cambria Math" panose="02040503050406030204" pitchFamily="18" charset="0"/>
                                  <a:cs typeface="Calibri"/>
                                </a:rPr>
                                <m:t>(</m:t>
                              </m:r>
                              <m:sSub>
                                <m:sSubPr>
                                  <m:ctrlPr>
                                    <a:rPr lang="en-AU" i="1">
                                      <a:latin typeface="Cambria Math" panose="02040503050406030204" pitchFamily="18" charset="0"/>
                                      <a:cs typeface="Calibri"/>
                                    </a:rPr>
                                  </m:ctrlPr>
                                </m:sSubPr>
                                <m:e>
                                  <m:r>
                                    <a:rPr lang="en-AU" i="1">
                                      <a:latin typeface="Cambria Math" panose="02040503050406030204" pitchFamily="18" charset="0"/>
                                      <a:cs typeface="Calibri"/>
                                    </a:rPr>
                                    <m:t>𝑤</m:t>
                                  </m:r>
                                </m:e>
                                <m:sub>
                                  <m:r>
                                    <a:rPr lang="en-AU" i="1">
                                      <a:latin typeface="Cambria Math" panose="02040503050406030204" pitchFamily="18" charset="0"/>
                                      <a:cs typeface="Calibri"/>
                                    </a:rPr>
                                    <m:t>∗</m:t>
                                  </m:r>
                                </m:sub>
                              </m:sSub>
                              <m:r>
                                <a:rPr lang="en-AU" i="1">
                                  <a:latin typeface="Cambria Math" panose="02040503050406030204" pitchFamily="18" charset="0"/>
                                  <a:cs typeface="Calibri"/>
                                </a:rPr>
                                <m:t>)</m:t>
                              </m:r>
                            </m:e>
                          </m:nary>
                        </m:e>
                      </m:nary>
                    </m:oMath>
                  </m:oMathPara>
                </a14:m>
                <a:endParaRPr lang="en-US">
                  <a:cs typeface="Calibri"/>
                </a:endParaRPr>
              </a:p>
            </p:txBody>
          </p:sp>
        </mc:Choice>
        <mc:Fallback>
          <p:sp>
            <p:nvSpPr>
              <p:cNvPr id="3" name="Content Placeholder 2">
                <a:extLst>
                  <a:ext uri="{FF2B5EF4-FFF2-40B4-BE49-F238E27FC236}">
                    <a16:creationId xmlns:a16="http://schemas.microsoft.com/office/drawing/2014/main" id="{00D7D16C-58B4-49D4-91C0-98B15960AF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732507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 Research Summit 2021">
  <a:themeElements>
    <a:clrScheme name="Custom 25">
      <a:dk1>
        <a:srgbClr val="000000"/>
      </a:dk1>
      <a:lt1>
        <a:srgbClr val="FFFFFF"/>
      </a:lt1>
      <a:dk2>
        <a:srgbClr val="3B2E58"/>
      </a:dk2>
      <a:lt2>
        <a:srgbClr val="E6E6E6"/>
      </a:lt2>
      <a:accent1>
        <a:srgbClr val="0078D4"/>
      </a:accent1>
      <a:accent2>
        <a:srgbClr val="8661C5"/>
      </a:accent2>
      <a:accent3>
        <a:srgbClr val="FF9349"/>
      </a:accent3>
      <a:accent4>
        <a:srgbClr val="008575"/>
      </a:accent4>
      <a:accent5>
        <a:srgbClr val="D59DFF"/>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Research Summit 2021_v02.potx" id="{C2B6F541-E576-43E5-B21C-F875A26F6BF3}" vid="{B1A2A7B9-22B4-48CA-8770-F74FFC39E3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2019</Words>
  <Application>Microsoft Office PowerPoint</Application>
  <PresentationFormat>Widescreen</PresentationFormat>
  <Paragraphs>326</Paragraphs>
  <Slides>37</Slides>
  <Notes>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37</vt:i4>
      </vt:variant>
    </vt:vector>
  </HeadingPairs>
  <TitlesOfParts>
    <vt:vector size="52" baseType="lpstr">
      <vt:lpstr>Arial</vt:lpstr>
      <vt:lpstr>Calibri</vt:lpstr>
      <vt:lpstr>Calibri Light</vt:lpstr>
      <vt:lpstr>Cambria Math</vt:lpstr>
      <vt:lpstr>Consolas</vt:lpstr>
      <vt:lpstr>PT Mono</vt:lpstr>
      <vt:lpstr>Segoe UI</vt:lpstr>
      <vt:lpstr>Segoe UI Semibold</vt:lpstr>
      <vt:lpstr>Segoe UI Semibold (Headings)</vt:lpstr>
      <vt:lpstr>Wingdings</vt:lpstr>
      <vt:lpstr>Office Theme</vt:lpstr>
      <vt:lpstr>Office Theme</vt:lpstr>
      <vt:lpstr>Office Theme</vt:lpstr>
      <vt:lpstr>Microsoft Research Summit 2021</vt:lpstr>
      <vt:lpstr>Office Theme</vt:lpstr>
      <vt:lpstr>What is new in VW 9</vt:lpstr>
      <vt:lpstr>Interaction Grounded Learning (IGL) motivation</vt:lpstr>
      <vt:lpstr>IGL</vt:lpstr>
      <vt:lpstr>IGL inside VowpalWabbit</vt:lpstr>
      <vt:lpstr>FreeGrad</vt:lpstr>
      <vt:lpstr>FreeGrad for Contextual Bandits in VW</vt:lpstr>
      <vt:lpstr>FreeGrad for Contextual Bandits in VW</vt:lpstr>
      <vt:lpstr>FreeGrad for Contextual Bandits in VW</vt:lpstr>
      <vt:lpstr>FreeGrad for Contextual Bandits in VW</vt:lpstr>
      <vt:lpstr>FreeGrad for Contextual Bandits in VW</vt:lpstr>
      <vt:lpstr>FreeGrad: Algorithm Details</vt:lpstr>
      <vt:lpstr>FreeGrad: Algorithm Details</vt:lpstr>
      <vt:lpstr>FreeGrad: Algorithm Details</vt:lpstr>
      <vt:lpstr>FreeGrad: Algorithm Details</vt:lpstr>
      <vt:lpstr>FreeGrad: Algorithm Details</vt:lpstr>
      <vt:lpstr>FreeGrad: Algorithm Details</vt:lpstr>
      <vt:lpstr>FreeGrad: Algorithm Details</vt:lpstr>
      <vt:lpstr>FreeGrad</vt:lpstr>
      <vt:lpstr>Python speedup</vt:lpstr>
      <vt:lpstr>Python speedup</vt:lpstr>
      <vt:lpstr>Python speedup</vt:lpstr>
      <vt:lpstr>Python speedup </vt:lpstr>
      <vt:lpstr>Python speedup</vt:lpstr>
      <vt:lpstr>Inspiration</vt:lpstr>
      <vt:lpstr>Online AutoML in VW</vt:lpstr>
      <vt:lpstr>What is a config?</vt:lpstr>
      <vt:lpstr>Online AutoML – how to use</vt:lpstr>
      <vt:lpstr>Expectile Loss. Motivation</vt:lpstr>
      <vt:lpstr>Expectile Loss</vt:lpstr>
      <vt:lpstr>Expectile loss. How to use</vt:lpstr>
      <vt:lpstr>Counterfactual Estimation using Estimators library</vt:lpstr>
      <vt:lpstr>Estimators library</vt:lpstr>
      <vt:lpstr>Estimators. What are decisions</vt:lpstr>
      <vt:lpstr>Estimators. Implementations.</vt:lpstr>
      <vt:lpstr>Estimators. Implementations</vt:lpstr>
      <vt:lpstr>Estimators usage</vt:lpstr>
      <vt:lpstr>Other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Taymanov</dc:creator>
  <cp:lastModifiedBy>Alexey Taymanov</cp:lastModifiedBy>
  <cp:revision>1</cp:revision>
  <dcterms:created xsi:type="dcterms:W3CDTF">2022-06-21T14:13:18Z</dcterms:created>
  <dcterms:modified xsi:type="dcterms:W3CDTF">2022-07-17T11:52:59Z</dcterms:modified>
</cp:coreProperties>
</file>